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Default Extension="doc" ContentType="application/msword"/>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62" r:id="rId2"/>
  </p:sldMasterIdLst>
  <p:notesMasterIdLst>
    <p:notesMasterId r:id="rId64"/>
  </p:notesMasterIdLst>
  <p:handoutMasterIdLst>
    <p:handoutMasterId r:id="rId65"/>
  </p:handoutMasterIdLst>
  <p:sldIdLst>
    <p:sldId id="397" r:id="rId3"/>
    <p:sldId id="825" r:id="rId4"/>
    <p:sldId id="892" r:id="rId5"/>
    <p:sldId id="891" r:id="rId6"/>
    <p:sldId id="691" r:id="rId7"/>
    <p:sldId id="1010" r:id="rId8"/>
    <p:sldId id="346" r:id="rId9"/>
    <p:sldId id="1009" r:id="rId10"/>
    <p:sldId id="826" r:id="rId11"/>
    <p:sldId id="785" r:id="rId12"/>
    <p:sldId id="1011" r:id="rId13"/>
    <p:sldId id="827" r:id="rId14"/>
    <p:sldId id="786" r:id="rId15"/>
    <p:sldId id="828" r:id="rId16"/>
    <p:sldId id="1013" r:id="rId17"/>
    <p:sldId id="1012" r:id="rId18"/>
    <p:sldId id="829" r:id="rId19"/>
    <p:sldId id="1008" r:id="rId20"/>
    <p:sldId id="759" r:id="rId21"/>
    <p:sldId id="790" r:id="rId22"/>
    <p:sldId id="841" r:id="rId23"/>
    <p:sldId id="842" r:id="rId24"/>
    <p:sldId id="980" r:id="rId25"/>
    <p:sldId id="862" r:id="rId26"/>
    <p:sldId id="844" r:id="rId27"/>
    <p:sldId id="863" r:id="rId28"/>
    <p:sldId id="864" r:id="rId29"/>
    <p:sldId id="978" r:id="rId30"/>
    <p:sldId id="999" r:id="rId31"/>
    <p:sldId id="865" r:id="rId32"/>
    <p:sldId id="866" r:id="rId33"/>
    <p:sldId id="876" r:id="rId34"/>
    <p:sldId id="878" r:id="rId35"/>
    <p:sldId id="879" r:id="rId36"/>
    <p:sldId id="981" r:id="rId37"/>
    <p:sldId id="880" r:id="rId38"/>
    <p:sldId id="881" r:id="rId39"/>
    <p:sldId id="1016" r:id="rId40"/>
    <p:sldId id="1017" r:id="rId41"/>
    <p:sldId id="1018" r:id="rId42"/>
    <p:sldId id="1019" r:id="rId43"/>
    <p:sldId id="882" r:id="rId44"/>
    <p:sldId id="984" r:id="rId45"/>
    <p:sldId id="988" r:id="rId46"/>
    <p:sldId id="897" r:id="rId47"/>
    <p:sldId id="883" r:id="rId48"/>
    <p:sldId id="898" r:id="rId49"/>
    <p:sldId id="899" r:id="rId50"/>
    <p:sldId id="918" r:id="rId51"/>
    <p:sldId id="919" r:id="rId52"/>
    <p:sldId id="990" r:id="rId53"/>
    <p:sldId id="1006" r:id="rId54"/>
    <p:sldId id="994" r:id="rId55"/>
    <p:sldId id="1001" r:id="rId56"/>
    <p:sldId id="1000" r:id="rId57"/>
    <p:sldId id="991" r:id="rId58"/>
    <p:sldId id="930" r:id="rId59"/>
    <p:sldId id="931" r:id="rId60"/>
    <p:sldId id="1002" r:id="rId61"/>
    <p:sldId id="1014" r:id="rId62"/>
    <p:sldId id="1015" r:id="rId63"/>
  </p:sldIdLst>
  <p:sldSz cx="11049000" cy="7620000"/>
  <p:notesSz cx="6669088" cy="9928225"/>
  <p:defaultTextStyle>
    <a:defPPr>
      <a:defRPr lang="en-GB"/>
    </a:defPPr>
    <a:lvl1pPr algn="l" rtl="0" eaLnBrk="0" fontAlgn="base" hangingPunct="0">
      <a:lnSpc>
        <a:spcPct val="90000"/>
      </a:lnSpc>
      <a:spcBef>
        <a:spcPct val="0"/>
      </a:spcBef>
      <a:spcAft>
        <a:spcPct val="0"/>
      </a:spcAft>
      <a:defRPr b="1" kern="1200">
        <a:solidFill>
          <a:schemeClr val="tx1"/>
        </a:solidFill>
        <a:latin typeface="Arial" pitchFamily="34" charset="0"/>
        <a:ea typeface="+mn-ea"/>
        <a:cs typeface="+mn-cs"/>
      </a:defRPr>
    </a:lvl1pPr>
    <a:lvl2pPr marL="457200" algn="l" rtl="0" eaLnBrk="0" fontAlgn="base" hangingPunct="0">
      <a:lnSpc>
        <a:spcPct val="90000"/>
      </a:lnSpc>
      <a:spcBef>
        <a:spcPct val="0"/>
      </a:spcBef>
      <a:spcAft>
        <a:spcPct val="0"/>
      </a:spcAft>
      <a:defRPr b="1" kern="1200">
        <a:solidFill>
          <a:schemeClr val="tx1"/>
        </a:solidFill>
        <a:latin typeface="Arial" pitchFamily="34" charset="0"/>
        <a:ea typeface="+mn-ea"/>
        <a:cs typeface="+mn-cs"/>
      </a:defRPr>
    </a:lvl2pPr>
    <a:lvl3pPr marL="914400" algn="l" rtl="0" eaLnBrk="0" fontAlgn="base" hangingPunct="0">
      <a:lnSpc>
        <a:spcPct val="90000"/>
      </a:lnSpc>
      <a:spcBef>
        <a:spcPct val="0"/>
      </a:spcBef>
      <a:spcAft>
        <a:spcPct val="0"/>
      </a:spcAft>
      <a:defRPr b="1" kern="1200">
        <a:solidFill>
          <a:schemeClr val="tx1"/>
        </a:solidFill>
        <a:latin typeface="Arial" pitchFamily="34" charset="0"/>
        <a:ea typeface="+mn-ea"/>
        <a:cs typeface="+mn-cs"/>
      </a:defRPr>
    </a:lvl3pPr>
    <a:lvl4pPr marL="1371600" algn="l" rtl="0" eaLnBrk="0" fontAlgn="base" hangingPunct="0">
      <a:lnSpc>
        <a:spcPct val="90000"/>
      </a:lnSpc>
      <a:spcBef>
        <a:spcPct val="0"/>
      </a:spcBef>
      <a:spcAft>
        <a:spcPct val="0"/>
      </a:spcAft>
      <a:defRPr b="1" kern="1200">
        <a:solidFill>
          <a:schemeClr val="tx1"/>
        </a:solidFill>
        <a:latin typeface="Arial" pitchFamily="34" charset="0"/>
        <a:ea typeface="+mn-ea"/>
        <a:cs typeface="+mn-cs"/>
      </a:defRPr>
    </a:lvl4pPr>
    <a:lvl5pPr marL="1828800" algn="l" rtl="0" eaLnBrk="0" fontAlgn="base" hangingPunct="0">
      <a:lnSpc>
        <a:spcPct val="90000"/>
      </a:lnSpc>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3E6FD0"/>
    <a:srgbClr val="FF0066"/>
    <a:srgbClr val="FFFFFF"/>
    <a:srgbClr val="FFFFCC"/>
    <a:srgbClr val="000000"/>
    <a:srgbClr val="000066"/>
    <a:srgbClr val="C3E1FF"/>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autoAdjust="0"/>
    <p:restoredTop sz="92504" autoAdjust="0"/>
  </p:normalViewPr>
  <p:slideViewPr>
    <p:cSldViewPr snapToGrid="0">
      <p:cViewPr>
        <p:scale>
          <a:sx n="100" d="100"/>
          <a:sy n="100" d="100"/>
        </p:scale>
        <p:origin x="-708" y="6"/>
      </p:cViewPr>
      <p:guideLst>
        <p:guide orient="horz" pos="2585"/>
        <p:guide pos="34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75" d="100"/>
        <a:sy n="75" d="100"/>
      </p:scale>
      <p:origin x="0" y="7608"/>
    </p:cViewPr>
  </p:sorterViewPr>
  <p:notesViewPr>
    <p:cSldViewPr snapToGrid="0">
      <p:cViewPr>
        <p:scale>
          <a:sx n="100" d="100"/>
          <a:sy n="100" d="100"/>
        </p:scale>
        <p:origin x="-1074" y="366"/>
      </p:cViewPr>
      <p:guideLst>
        <p:guide orient="horz" pos="3127"/>
        <p:guide pos="210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png"/><Relationship Id="rId1" Type="http://schemas.openxmlformats.org/officeDocument/2006/relationships/image" Target="../media/image4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1113"/>
            <a:ext cx="2890838" cy="463550"/>
          </a:xfrm>
          <a:prstGeom prst="rect">
            <a:avLst/>
          </a:prstGeom>
          <a:noFill/>
          <a:ln w="9525">
            <a:noFill/>
            <a:miter lim="800000"/>
            <a:headEnd/>
            <a:tailEnd/>
          </a:ln>
          <a:effectLst/>
        </p:spPr>
        <p:txBody>
          <a:bodyPr vert="horz" wrap="square" lIns="19061" tIns="0" rIns="19061" bIns="0" numCol="1" anchor="t" anchorCtr="0" compatLnSpc="1">
            <a:prstTxWarp prst="textNoShape">
              <a:avLst/>
            </a:prstTxWarp>
          </a:bodyPr>
          <a:lstStyle>
            <a:lvl1pPr defTabSz="762000">
              <a:defRPr sz="1000" b="0" i="1">
                <a:latin typeface="Arial" pitchFamily="34" charset="0"/>
              </a:defRPr>
            </a:lvl1pPr>
          </a:lstStyle>
          <a:p>
            <a:pPr>
              <a:defRPr/>
            </a:pPr>
            <a:endParaRPr lang="en-GB" altLang="en-GB"/>
          </a:p>
        </p:txBody>
      </p:sp>
      <p:sp>
        <p:nvSpPr>
          <p:cNvPr id="3075" name="Rectangle 3"/>
          <p:cNvSpPr>
            <a:spLocks noGrp="1" noChangeArrowheads="1"/>
          </p:cNvSpPr>
          <p:nvPr>
            <p:ph type="dt" sz="quarter" idx="1"/>
          </p:nvPr>
        </p:nvSpPr>
        <p:spPr bwMode="auto">
          <a:xfrm>
            <a:off x="3778250" y="11113"/>
            <a:ext cx="2890838" cy="463550"/>
          </a:xfrm>
          <a:prstGeom prst="rect">
            <a:avLst/>
          </a:prstGeom>
          <a:noFill/>
          <a:ln w="9525">
            <a:noFill/>
            <a:miter lim="800000"/>
            <a:headEnd/>
            <a:tailEnd/>
          </a:ln>
          <a:effectLst/>
        </p:spPr>
        <p:txBody>
          <a:bodyPr vert="horz" wrap="square" lIns="19061" tIns="0" rIns="19061" bIns="0" numCol="1" anchor="t" anchorCtr="0" compatLnSpc="1">
            <a:prstTxWarp prst="textNoShape">
              <a:avLst/>
            </a:prstTxWarp>
          </a:bodyPr>
          <a:lstStyle>
            <a:lvl1pPr algn="r" defTabSz="762000">
              <a:defRPr sz="1000" b="0" i="1">
                <a:latin typeface="Arial" pitchFamily="34" charset="0"/>
              </a:defRPr>
            </a:lvl1pPr>
          </a:lstStyle>
          <a:p>
            <a:pPr>
              <a:defRPr/>
            </a:pPr>
            <a:endParaRPr lang="en-GB" altLang="en-GB"/>
          </a:p>
        </p:txBody>
      </p:sp>
      <p:sp>
        <p:nvSpPr>
          <p:cNvPr id="3076" name="Rectangle 4"/>
          <p:cNvSpPr>
            <a:spLocks noGrp="1" noChangeArrowheads="1"/>
          </p:cNvSpPr>
          <p:nvPr>
            <p:ph type="ftr" sz="quarter" idx="2"/>
          </p:nvPr>
        </p:nvSpPr>
        <p:spPr bwMode="auto">
          <a:xfrm>
            <a:off x="0" y="9453563"/>
            <a:ext cx="2890838" cy="463550"/>
          </a:xfrm>
          <a:prstGeom prst="rect">
            <a:avLst/>
          </a:prstGeom>
          <a:noFill/>
          <a:ln w="9525">
            <a:noFill/>
            <a:miter lim="800000"/>
            <a:headEnd/>
            <a:tailEnd/>
          </a:ln>
          <a:effectLst/>
        </p:spPr>
        <p:txBody>
          <a:bodyPr vert="horz" wrap="square" lIns="19061" tIns="0" rIns="19061" bIns="0" numCol="1" anchor="b" anchorCtr="0" compatLnSpc="1">
            <a:prstTxWarp prst="textNoShape">
              <a:avLst/>
            </a:prstTxWarp>
          </a:bodyPr>
          <a:lstStyle>
            <a:lvl1pPr defTabSz="762000">
              <a:defRPr sz="1000" b="0" i="1">
                <a:latin typeface="Arial" pitchFamily="34" charset="0"/>
              </a:defRPr>
            </a:lvl1pPr>
          </a:lstStyle>
          <a:p>
            <a:pPr>
              <a:defRPr/>
            </a:pPr>
            <a:endParaRPr lang="en-GB" altLang="en-GB"/>
          </a:p>
        </p:txBody>
      </p:sp>
      <p:sp>
        <p:nvSpPr>
          <p:cNvPr id="3077" name="Rectangle 5"/>
          <p:cNvSpPr>
            <a:spLocks noGrp="1" noChangeArrowheads="1"/>
          </p:cNvSpPr>
          <p:nvPr>
            <p:ph type="sldNum" sz="quarter" idx="3"/>
          </p:nvPr>
        </p:nvSpPr>
        <p:spPr bwMode="auto">
          <a:xfrm>
            <a:off x="3778250" y="9453563"/>
            <a:ext cx="2890838" cy="463550"/>
          </a:xfrm>
          <a:prstGeom prst="rect">
            <a:avLst/>
          </a:prstGeom>
          <a:noFill/>
          <a:ln w="9525">
            <a:noFill/>
            <a:miter lim="800000"/>
            <a:headEnd/>
            <a:tailEnd/>
          </a:ln>
          <a:effectLst/>
        </p:spPr>
        <p:txBody>
          <a:bodyPr vert="horz" wrap="square" lIns="19061" tIns="0" rIns="19061" bIns="0" numCol="1" anchor="b" anchorCtr="0" compatLnSpc="1">
            <a:prstTxWarp prst="textNoShape">
              <a:avLst/>
            </a:prstTxWarp>
          </a:bodyPr>
          <a:lstStyle>
            <a:lvl1pPr algn="r" defTabSz="762000">
              <a:defRPr sz="1000" b="0" i="1">
                <a:latin typeface="Arial" pitchFamily="34" charset="0"/>
              </a:defRPr>
            </a:lvl1pPr>
          </a:lstStyle>
          <a:p>
            <a:pPr>
              <a:defRPr/>
            </a:pPr>
            <a:fld id="{6404AED4-0F50-4475-9975-3028B95D4685}" type="slidenum">
              <a:rPr lang="en-GB" altLang="en-GB"/>
              <a:pPr>
                <a:defRPr/>
              </a:pPr>
              <a:t>‹N°›</a:t>
            </a:fld>
            <a:endParaRPr lang="en-GB" alt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1113"/>
            <a:ext cx="2890838" cy="463550"/>
          </a:xfrm>
          <a:prstGeom prst="rect">
            <a:avLst/>
          </a:prstGeom>
          <a:noFill/>
          <a:ln w="9525">
            <a:noFill/>
            <a:miter lim="800000"/>
            <a:headEnd/>
            <a:tailEnd/>
          </a:ln>
          <a:effectLst/>
        </p:spPr>
        <p:txBody>
          <a:bodyPr vert="horz" wrap="square" lIns="19061" tIns="0" rIns="19061" bIns="0" numCol="1" anchor="t" anchorCtr="0" compatLnSpc="1">
            <a:prstTxWarp prst="textNoShape">
              <a:avLst/>
            </a:prstTxWarp>
          </a:bodyPr>
          <a:lstStyle>
            <a:lvl1pPr>
              <a:lnSpc>
                <a:spcPct val="100000"/>
              </a:lnSpc>
              <a:defRPr sz="1000" b="0" i="1">
                <a:latin typeface="Times New Roman" pitchFamily="18" charset="0"/>
              </a:defRPr>
            </a:lvl1pPr>
          </a:lstStyle>
          <a:p>
            <a:pPr>
              <a:defRPr/>
            </a:pPr>
            <a:endParaRPr lang="en-GB" altLang="en-GB"/>
          </a:p>
        </p:txBody>
      </p:sp>
      <p:sp>
        <p:nvSpPr>
          <p:cNvPr id="2051" name="Rectangle 3"/>
          <p:cNvSpPr>
            <a:spLocks noGrp="1" noChangeArrowheads="1"/>
          </p:cNvSpPr>
          <p:nvPr>
            <p:ph type="dt" idx="1"/>
          </p:nvPr>
        </p:nvSpPr>
        <p:spPr bwMode="auto">
          <a:xfrm>
            <a:off x="3778250" y="11113"/>
            <a:ext cx="2890838" cy="463550"/>
          </a:xfrm>
          <a:prstGeom prst="rect">
            <a:avLst/>
          </a:prstGeom>
          <a:noFill/>
          <a:ln w="9525">
            <a:noFill/>
            <a:miter lim="800000"/>
            <a:headEnd/>
            <a:tailEnd/>
          </a:ln>
          <a:effectLst/>
        </p:spPr>
        <p:txBody>
          <a:bodyPr vert="horz" wrap="square" lIns="19061" tIns="0" rIns="19061" bIns="0" numCol="1" anchor="t" anchorCtr="0" compatLnSpc="1">
            <a:prstTxWarp prst="textNoShape">
              <a:avLst/>
            </a:prstTxWarp>
          </a:bodyPr>
          <a:lstStyle>
            <a:lvl1pPr algn="r">
              <a:lnSpc>
                <a:spcPct val="100000"/>
              </a:lnSpc>
              <a:defRPr sz="1000" b="0" i="1">
                <a:latin typeface="Times New Roman" pitchFamily="18" charset="0"/>
              </a:defRPr>
            </a:lvl1pPr>
          </a:lstStyle>
          <a:p>
            <a:pPr>
              <a:defRPr/>
            </a:pPr>
            <a:endParaRPr lang="en-GB" altLang="en-GB"/>
          </a:p>
        </p:txBody>
      </p:sp>
      <p:sp>
        <p:nvSpPr>
          <p:cNvPr id="2052" name="Rectangle 4"/>
          <p:cNvSpPr>
            <a:spLocks noGrp="1" noChangeArrowheads="1"/>
          </p:cNvSpPr>
          <p:nvPr>
            <p:ph type="ftr" sz="quarter" idx="4"/>
          </p:nvPr>
        </p:nvSpPr>
        <p:spPr bwMode="auto">
          <a:xfrm>
            <a:off x="0" y="9453563"/>
            <a:ext cx="2890838" cy="463550"/>
          </a:xfrm>
          <a:prstGeom prst="rect">
            <a:avLst/>
          </a:prstGeom>
          <a:noFill/>
          <a:ln w="9525">
            <a:noFill/>
            <a:miter lim="800000"/>
            <a:headEnd/>
            <a:tailEnd/>
          </a:ln>
          <a:effectLst/>
        </p:spPr>
        <p:txBody>
          <a:bodyPr vert="horz" wrap="square" lIns="19061" tIns="0" rIns="19061" bIns="0" numCol="1" anchor="b" anchorCtr="0" compatLnSpc="1">
            <a:prstTxWarp prst="textNoShape">
              <a:avLst/>
            </a:prstTxWarp>
          </a:bodyPr>
          <a:lstStyle>
            <a:lvl1pPr>
              <a:lnSpc>
                <a:spcPct val="100000"/>
              </a:lnSpc>
              <a:defRPr sz="1000" b="0" i="1">
                <a:latin typeface="Times New Roman" pitchFamily="18" charset="0"/>
              </a:defRPr>
            </a:lvl1pPr>
          </a:lstStyle>
          <a:p>
            <a:pPr>
              <a:defRPr/>
            </a:pPr>
            <a:endParaRPr lang="en-GB" altLang="en-GB"/>
          </a:p>
        </p:txBody>
      </p:sp>
      <p:sp>
        <p:nvSpPr>
          <p:cNvPr id="2053" name="Rectangle 5"/>
          <p:cNvSpPr>
            <a:spLocks noGrp="1" noChangeArrowheads="1"/>
          </p:cNvSpPr>
          <p:nvPr>
            <p:ph type="sldNum" sz="quarter" idx="5"/>
          </p:nvPr>
        </p:nvSpPr>
        <p:spPr bwMode="auto">
          <a:xfrm>
            <a:off x="3778250" y="9453563"/>
            <a:ext cx="2890838" cy="463550"/>
          </a:xfrm>
          <a:prstGeom prst="rect">
            <a:avLst/>
          </a:prstGeom>
          <a:noFill/>
          <a:ln w="9525">
            <a:noFill/>
            <a:miter lim="800000"/>
            <a:headEnd/>
            <a:tailEnd/>
          </a:ln>
          <a:effectLst/>
        </p:spPr>
        <p:txBody>
          <a:bodyPr vert="horz" wrap="square" lIns="19061" tIns="0" rIns="19061" bIns="0" numCol="1" anchor="b" anchorCtr="0" compatLnSpc="1">
            <a:prstTxWarp prst="textNoShape">
              <a:avLst/>
            </a:prstTxWarp>
          </a:bodyPr>
          <a:lstStyle>
            <a:lvl1pPr algn="r">
              <a:lnSpc>
                <a:spcPct val="100000"/>
              </a:lnSpc>
              <a:defRPr sz="1000" b="0" i="1">
                <a:latin typeface="Times New Roman" pitchFamily="18" charset="0"/>
              </a:defRPr>
            </a:lvl1pPr>
          </a:lstStyle>
          <a:p>
            <a:pPr>
              <a:defRPr/>
            </a:pPr>
            <a:fld id="{284037E1-0BE6-456E-AA45-75025F481B4D}" type="slidenum">
              <a:rPr lang="en-GB" altLang="en-GB"/>
              <a:pPr>
                <a:defRPr/>
              </a:pPr>
              <a:t>‹N°›</a:t>
            </a:fld>
            <a:endParaRPr lang="en-GB" altLang="en-GB"/>
          </a:p>
        </p:txBody>
      </p:sp>
      <p:sp>
        <p:nvSpPr>
          <p:cNvPr id="136198" name="Rectangle 6"/>
          <p:cNvSpPr>
            <a:spLocks noGrp="1" noRot="1" noChangeAspect="1" noChangeArrowheads="1" noTextEdit="1"/>
          </p:cNvSpPr>
          <p:nvPr>
            <p:ph type="sldImg" idx="2"/>
          </p:nvPr>
        </p:nvSpPr>
        <p:spPr bwMode="auto">
          <a:xfrm>
            <a:off x="544513" y="638175"/>
            <a:ext cx="5581650" cy="3849688"/>
          </a:xfrm>
          <a:prstGeom prst="rect">
            <a:avLst/>
          </a:prstGeom>
          <a:noFill/>
          <a:ln w="9525">
            <a:noFill/>
            <a:miter lim="800000"/>
            <a:headEnd/>
            <a:tailEnd/>
          </a:ln>
        </p:spPr>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8" name="Rectangle 5"/>
          <p:cNvSpPr>
            <a:spLocks noGrp="1" noChangeArrowheads="1"/>
          </p:cNvSpPr>
          <p:nvPr>
            <p:ph type="sldNum" sz="quarter" idx="5"/>
          </p:nvPr>
        </p:nvSpPr>
        <p:spPr>
          <a:noFill/>
        </p:spPr>
        <p:txBody>
          <a:bodyPr/>
          <a:lstStyle/>
          <a:p>
            <a:fld id="{0A15482A-D1F2-4C03-966D-1F57FB2CEDCC}" type="slidenum">
              <a:rPr lang="en-GB" altLang="en-GB" smtClean="0"/>
              <a:pPr/>
              <a:t>33</a:t>
            </a:fld>
            <a:endParaRPr lang="en-GB" altLang="en-GB" smtClean="0"/>
          </a:p>
        </p:txBody>
      </p:sp>
      <p:sp>
        <p:nvSpPr>
          <p:cNvPr id="137219" name="Text Box 2"/>
          <p:cNvSpPr txBox="1">
            <a:spLocks noChangeArrowheads="1"/>
          </p:cNvSpPr>
          <p:nvPr/>
        </p:nvSpPr>
        <p:spPr bwMode="auto">
          <a:xfrm>
            <a:off x="925513" y="806450"/>
            <a:ext cx="4818062" cy="4033838"/>
          </a:xfrm>
          <a:prstGeom prst="rect">
            <a:avLst/>
          </a:prstGeom>
          <a:solidFill>
            <a:srgbClr val="FFFFFF"/>
          </a:solidFill>
          <a:ln w="9360">
            <a:solidFill>
              <a:srgbClr val="000000"/>
            </a:solidFill>
            <a:miter lim="800000"/>
            <a:headEnd/>
            <a:tailEnd/>
          </a:ln>
        </p:spPr>
        <p:txBody>
          <a:bodyPr wrap="none" anchor="ctr"/>
          <a:lstStyle/>
          <a:p>
            <a:endParaRPr lang="fr-FR"/>
          </a:p>
        </p:txBody>
      </p:sp>
      <p:sp>
        <p:nvSpPr>
          <p:cNvPr id="137220" name="Rectangle 3"/>
          <p:cNvSpPr txBox="1">
            <a:spLocks noGrp="1" noChangeArrowheads="1"/>
          </p:cNvSpPr>
          <p:nvPr>
            <p:ph type="body"/>
          </p:nvPr>
        </p:nvSpPr>
        <p:spPr bwMode="auto">
          <a:xfrm>
            <a:off x="666750" y="4716463"/>
            <a:ext cx="5230813" cy="4527550"/>
          </a:xfrm>
          <a:prstGeom prst="rect">
            <a:avLst/>
          </a:prstGeom>
          <a:noFill/>
          <a:ln>
            <a:round/>
            <a:headEnd/>
            <a:tailEnd/>
          </a:ln>
        </p:spPr>
        <p:txBody>
          <a:bodyPr wrap="none" anchor="ctr"/>
          <a:lstStyle/>
          <a:p>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Rectangle 5"/>
          <p:cNvSpPr>
            <a:spLocks noGrp="1" noChangeArrowheads="1"/>
          </p:cNvSpPr>
          <p:nvPr>
            <p:ph type="sldNum" sz="quarter" idx="5"/>
          </p:nvPr>
        </p:nvSpPr>
        <p:spPr>
          <a:noFill/>
        </p:spPr>
        <p:txBody>
          <a:bodyPr/>
          <a:lstStyle/>
          <a:p>
            <a:fld id="{AD76F2C5-8CC2-4028-AFEC-B5550C6CC074}" type="slidenum">
              <a:rPr lang="en-GB" altLang="en-GB" smtClean="0"/>
              <a:pPr/>
              <a:t>34</a:t>
            </a:fld>
            <a:endParaRPr lang="en-GB" altLang="en-GB" smtClean="0"/>
          </a:p>
        </p:txBody>
      </p:sp>
      <p:sp>
        <p:nvSpPr>
          <p:cNvPr id="138243" name="Text Box 2"/>
          <p:cNvSpPr txBox="1">
            <a:spLocks noChangeArrowheads="1"/>
          </p:cNvSpPr>
          <p:nvPr/>
        </p:nvSpPr>
        <p:spPr bwMode="auto">
          <a:xfrm>
            <a:off x="925513" y="806450"/>
            <a:ext cx="4818062" cy="4033838"/>
          </a:xfrm>
          <a:prstGeom prst="rect">
            <a:avLst/>
          </a:prstGeom>
          <a:solidFill>
            <a:srgbClr val="FFFFFF"/>
          </a:solidFill>
          <a:ln w="9360">
            <a:solidFill>
              <a:srgbClr val="000000"/>
            </a:solidFill>
            <a:miter lim="800000"/>
            <a:headEnd/>
            <a:tailEnd/>
          </a:ln>
        </p:spPr>
        <p:txBody>
          <a:bodyPr wrap="none" anchor="ctr"/>
          <a:lstStyle/>
          <a:p>
            <a:endParaRPr lang="fr-FR"/>
          </a:p>
        </p:txBody>
      </p:sp>
      <p:sp>
        <p:nvSpPr>
          <p:cNvPr id="138244" name="Text Box 3"/>
          <p:cNvSpPr txBox="1">
            <a:spLocks noGrp="1" noChangeArrowheads="1"/>
          </p:cNvSpPr>
          <p:nvPr>
            <p:ph type="body"/>
          </p:nvPr>
        </p:nvSpPr>
        <p:spPr bwMode="auto">
          <a:xfrm>
            <a:off x="666750" y="4910138"/>
            <a:ext cx="5280025" cy="4464050"/>
          </a:xfrm>
          <a:prstGeom prst="rect">
            <a:avLst/>
          </a:prstGeom>
          <a:noFill/>
          <a:ln>
            <a:round/>
            <a:headEnd/>
            <a:tailEnd/>
          </a:ln>
        </p:spPr>
        <p:txBody>
          <a:bodyPr lIns="0" tIns="35280" rIns="0" bIns="0"/>
          <a:lstStyle/>
          <a:p>
            <a:pPr defTabSz="449263">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smtClean="0">
                <a:cs typeface="Lucida Sans Unicode" pitchFamily="34" charset="0"/>
              </a:rPr>
              <a:t>Macromedia 2004 -&gt; Adobe 2005</a:t>
            </a:r>
          </a:p>
          <a:p>
            <a:pPr defTabSz="449263">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smtClean="0">
                <a:cs typeface="Lucida Sans Unicode" pitchFamily="34" charset="0"/>
              </a:rPr>
              <a:t>silverlight 2006</a:t>
            </a:r>
          </a:p>
          <a:p>
            <a:pPr defTabSz="449263">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smtClean="0">
                <a:cs typeface="Lucida Sans Unicode" pitchFamily="34" charset="0"/>
              </a:rPr>
              <a:t>javascript 1995</a:t>
            </a:r>
          </a:p>
          <a:p>
            <a:pPr defTabSz="449263">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smtClean="0">
                <a:cs typeface="Lucida Sans Unicode" pitchFamily="34" charset="0"/>
              </a:rPr>
              <a:t>Xmlhttprequest 1999 dans IE5</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66750" y="4716463"/>
            <a:ext cx="5335588" cy="4467225"/>
          </a:xfrm>
          <a:prstGeom prst="rect">
            <a:avLst/>
          </a:prstGeom>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84037E1-0BE6-456E-AA45-75025F481B4D}" type="slidenum">
              <a:rPr lang="en-GB" altLang="en-GB" smtClean="0"/>
              <a:pPr>
                <a:defRPr/>
              </a:pPr>
              <a:t>47</a:t>
            </a:fld>
            <a:endParaRPr lang="en-GB" alt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5"/>
          <p:cNvSpPr>
            <a:spLocks noGrp="1" noChangeArrowheads="1"/>
          </p:cNvSpPr>
          <p:nvPr>
            <p:ph type="sldNum" sz="quarter" idx="5"/>
          </p:nvPr>
        </p:nvSpPr>
        <p:spPr>
          <a:noFill/>
        </p:spPr>
        <p:txBody>
          <a:bodyPr/>
          <a:lstStyle/>
          <a:p>
            <a:fld id="{021AD5E4-7BFA-4EB9-872F-56A087980109}" type="slidenum">
              <a:rPr lang="en-GB" altLang="en-GB" smtClean="0"/>
              <a:pPr/>
              <a:t>48</a:t>
            </a:fld>
            <a:endParaRPr lang="en-GB" altLang="en-GB" smtClean="0"/>
          </a:p>
        </p:txBody>
      </p:sp>
      <p:sp>
        <p:nvSpPr>
          <p:cNvPr id="139267" name="Rectangle 2"/>
          <p:cNvSpPr>
            <a:spLocks noGrp="1" noRot="1" noChangeAspect="1" noChangeArrowheads="1" noTextEdit="1"/>
          </p:cNvSpPr>
          <p:nvPr>
            <p:ph type="sldImg"/>
          </p:nvPr>
        </p:nvSpPr>
        <p:spPr>
          <a:xfrm>
            <a:off x="636588" y="744538"/>
            <a:ext cx="5397500" cy="3722687"/>
          </a:xfrm>
        </p:spPr>
      </p:sp>
      <p:sp>
        <p:nvSpPr>
          <p:cNvPr id="139268" name="Rectangle 3"/>
          <p:cNvSpPr>
            <a:spLocks noGrp="1" noChangeArrowheads="1"/>
          </p:cNvSpPr>
          <p:nvPr>
            <p:ph type="body" idx="1"/>
          </p:nvPr>
        </p:nvSpPr>
        <p:spPr bwMode="auto">
          <a:xfrm>
            <a:off x="889000" y="6799263"/>
            <a:ext cx="1163638" cy="298450"/>
          </a:xfrm>
          <a:prstGeom prst="rect">
            <a:avLst/>
          </a:prstGeom>
          <a:solidFill>
            <a:srgbClr val="FFFFFF"/>
          </a:solidFill>
          <a:ln>
            <a:solidFill>
              <a:srgbClr val="000000"/>
            </a:solidFill>
            <a:miter lim="800000"/>
            <a:headEnd/>
            <a:tailEnd/>
          </a:ln>
        </p:spPr>
        <p:txBody>
          <a:bodyPr/>
          <a:lstStyle/>
          <a:p>
            <a:pPr defTabSz="971550"/>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Espace réservé de l'image des diapositives 1"/>
          <p:cNvSpPr>
            <a:spLocks noGrp="1" noRot="1" noChangeAspect="1" noTextEdit="1"/>
          </p:cNvSpPr>
          <p:nvPr>
            <p:ph type="sldImg"/>
          </p:nvPr>
        </p:nvSpPr>
        <p:spPr/>
      </p:sp>
      <p:sp>
        <p:nvSpPr>
          <p:cNvPr id="157699" name="Espace réservé des commentaires 2"/>
          <p:cNvSpPr>
            <a:spLocks noGrp="1"/>
          </p:cNvSpPr>
          <p:nvPr>
            <p:ph type="body" idx="1"/>
          </p:nvPr>
        </p:nvSpPr>
        <p:spPr bwMode="auto">
          <a:xfrm>
            <a:off x="666750" y="4716463"/>
            <a:ext cx="5335588" cy="4467225"/>
          </a:xfrm>
          <a:prstGeom prst="rect">
            <a:avLst/>
          </a:prstGeom>
          <a:noFill/>
          <a:ln>
            <a:miter lim="800000"/>
            <a:headEnd/>
            <a:tailEnd/>
          </a:ln>
        </p:spPr>
        <p:txBody>
          <a:bodyPr/>
          <a:lstStyle/>
          <a:p>
            <a:endParaRPr lang="fr-FR" smtClean="0"/>
          </a:p>
        </p:txBody>
      </p:sp>
      <p:sp>
        <p:nvSpPr>
          <p:cNvPr id="157700" name="Espace réservé du numéro de diapositive 3"/>
          <p:cNvSpPr>
            <a:spLocks noGrp="1"/>
          </p:cNvSpPr>
          <p:nvPr>
            <p:ph type="sldNum" sz="quarter" idx="5"/>
          </p:nvPr>
        </p:nvSpPr>
        <p:spPr>
          <a:noFill/>
        </p:spPr>
        <p:txBody>
          <a:bodyPr/>
          <a:lstStyle/>
          <a:p>
            <a:fld id="{0E596604-3355-4777-9F32-8F6E53DF86FF}" type="slidenum">
              <a:rPr lang="fr-FR" smtClean="0"/>
              <a:pPr/>
              <a:t>50</a:t>
            </a:fld>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8" name="Rectangle 1"/>
          <p:cNvSpPr>
            <a:spLocks noGrp="1" noRot="1" noChangeAspect="1" noChangeArrowheads="1" noTextEdit="1"/>
          </p:cNvSpPr>
          <p:nvPr>
            <p:ph type="sldImg"/>
          </p:nvPr>
        </p:nvSpPr>
        <p:spPr>
          <a:xfrm>
            <a:off x="869950" y="995363"/>
            <a:ext cx="4927600" cy="3398837"/>
          </a:xfrm>
          <a:solidFill>
            <a:srgbClr val="FFFFFF"/>
          </a:solidFill>
          <a:ln>
            <a:solidFill>
              <a:srgbClr val="000000"/>
            </a:solidFill>
          </a:ln>
        </p:spPr>
      </p:sp>
      <p:sp>
        <p:nvSpPr>
          <p:cNvPr id="147459" name="Rectangle 2"/>
          <p:cNvSpPr txBox="1">
            <a:spLocks noGrp="1" noChangeArrowheads="1"/>
          </p:cNvSpPr>
          <p:nvPr>
            <p:ph type="body" idx="1"/>
          </p:nvPr>
        </p:nvSpPr>
        <p:spPr bwMode="auto">
          <a:xfrm>
            <a:off x="1017588" y="4725988"/>
            <a:ext cx="4638675" cy="166687"/>
          </a:xfrm>
          <a:prstGeom prst="rect">
            <a:avLst/>
          </a:prstGeom>
          <a:noFill/>
          <a:ln>
            <a:miter lim="800000"/>
            <a:headEnd/>
            <a:tailEnd/>
          </a:ln>
        </p:spPr>
        <p:txBody>
          <a:bodyPr lIns="0" tIns="0" rIns="0" bIns="0">
            <a:spAutoFit/>
          </a:bodyPr>
          <a:lstStyle/>
          <a:p>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8" name="Rectangle 1"/>
          <p:cNvSpPr>
            <a:spLocks noGrp="1" noRot="1" noChangeAspect="1" noChangeArrowheads="1" noTextEdit="1"/>
          </p:cNvSpPr>
          <p:nvPr>
            <p:ph type="sldImg"/>
          </p:nvPr>
        </p:nvSpPr>
        <p:spPr>
          <a:xfrm>
            <a:off x="869950" y="995363"/>
            <a:ext cx="4927600" cy="3398837"/>
          </a:xfrm>
          <a:solidFill>
            <a:srgbClr val="FFFFFF"/>
          </a:solidFill>
          <a:ln>
            <a:solidFill>
              <a:srgbClr val="000000"/>
            </a:solidFill>
          </a:ln>
        </p:spPr>
      </p:sp>
      <p:sp>
        <p:nvSpPr>
          <p:cNvPr id="147459" name="Rectangle 2"/>
          <p:cNvSpPr txBox="1">
            <a:spLocks noGrp="1" noChangeArrowheads="1"/>
          </p:cNvSpPr>
          <p:nvPr>
            <p:ph type="body" idx="1"/>
          </p:nvPr>
        </p:nvSpPr>
        <p:spPr bwMode="auto">
          <a:xfrm>
            <a:off x="1017588" y="4725988"/>
            <a:ext cx="4638675" cy="166687"/>
          </a:xfrm>
          <a:prstGeom prst="rect">
            <a:avLst/>
          </a:prstGeom>
          <a:noFill/>
          <a:ln>
            <a:miter lim="800000"/>
            <a:headEnd/>
            <a:tailEnd/>
          </a:ln>
        </p:spPr>
        <p:txBody>
          <a:bodyPr lIns="0" tIns="0" rIns="0" bIns="0">
            <a:spAutoFit/>
          </a:bodyPr>
          <a:lstStyle/>
          <a:p>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Espace réservé de l'image des diapositives 1"/>
          <p:cNvSpPr>
            <a:spLocks noGrp="1" noRot="1" noChangeAspect="1" noTextEdit="1"/>
          </p:cNvSpPr>
          <p:nvPr>
            <p:ph type="sldImg"/>
          </p:nvPr>
        </p:nvSpPr>
        <p:spPr/>
      </p:sp>
      <p:sp>
        <p:nvSpPr>
          <p:cNvPr id="164867" name="Espace réservé des commentaires 2"/>
          <p:cNvSpPr>
            <a:spLocks noGrp="1"/>
          </p:cNvSpPr>
          <p:nvPr>
            <p:ph type="body" idx="1"/>
          </p:nvPr>
        </p:nvSpPr>
        <p:spPr bwMode="auto">
          <a:xfrm>
            <a:off x="666750" y="4716463"/>
            <a:ext cx="5335588" cy="4467225"/>
          </a:xfrm>
          <a:prstGeom prst="rect">
            <a:avLst/>
          </a:prstGeom>
          <a:noFill/>
          <a:ln>
            <a:miter lim="800000"/>
            <a:headEnd/>
            <a:tailEnd/>
          </a:ln>
        </p:spPr>
        <p:txBody>
          <a:bodyPr lIns="83146" tIns="41573" rIns="83146" bIns="41573"/>
          <a:lstStyle/>
          <a:p>
            <a:r>
              <a:rPr lang="fr-FR" smtClean="0"/>
              <a:t>On arrive au problème que si on souhaite représenter les besoins de tous les utilisateurs dans les différents contextes d’utilisation qu’ils peuvent avoir, ainsi que les différents services que l’on peut avoir.</a:t>
            </a:r>
          </a:p>
          <a:p>
            <a:endParaRPr lang="fr-FR" smtClean="0"/>
          </a:p>
          <a:p>
            <a:r>
              <a:rPr lang="fr-FR" smtClean="0"/>
              <a:t>On se retrouve à devoir représenter toutes cela par une arche à chaque fois ce qui fait que l’on a une explosion au niveau du nombre d’arche, afin de représenter tout.</a:t>
            </a:r>
          </a:p>
          <a:p>
            <a:endParaRPr lang="fr-FR" smtClean="0"/>
          </a:p>
          <a:p>
            <a:r>
              <a:rPr lang="fr-FR" smtClean="0"/>
              <a:t>Problème de capitalisation !!!</a:t>
            </a:r>
          </a:p>
          <a:p>
            <a:endParaRPr lang="fr-FR" smtClean="0"/>
          </a:p>
          <a:p>
            <a:r>
              <a:rPr lang="fr-FR" smtClean="0"/>
              <a:t>L’utilisateur peut utiliser un même service sur différents dispositifs.</a:t>
            </a:r>
          </a:p>
          <a:p>
            <a:r>
              <a:rPr lang="fr-FR" smtClean="0"/>
              <a:t>Sur un dispositif différents services</a:t>
            </a:r>
          </a:p>
          <a:p>
            <a:r>
              <a:rPr lang="fr-FR" smtClean="0"/>
              <a:t>Un même service, un même dispositifs, différents utilisateurs.</a:t>
            </a:r>
          </a:p>
          <a:p>
            <a:endParaRPr lang="fr-FR" smtClean="0"/>
          </a:p>
          <a:p>
            <a:r>
              <a:rPr lang="fr-FR" smtClean="0"/>
              <a:t>Problème de redondance des informations =&gt; l’utilisateur devra personnaliser à nouveau les services/dispositifs pour chacun des usages</a:t>
            </a:r>
          </a:p>
          <a:p>
            <a:endParaRPr lang="fr-FR" smtClean="0"/>
          </a:p>
          <a:p>
            <a:r>
              <a:rPr lang="fr-FR" smtClean="0"/>
              <a:t>Travail à faire aussi bien au niveau développement qu’à l’exécution.</a:t>
            </a:r>
          </a:p>
          <a:p>
            <a:endParaRPr lang="fr-FR" smtClean="0"/>
          </a:p>
          <a:p>
            <a:endParaRPr lang="fr-FR" smtClean="0"/>
          </a:p>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Espace réservé de l'image des diapositives 1"/>
          <p:cNvSpPr>
            <a:spLocks noGrp="1" noRot="1" noChangeAspect="1" noTextEdit="1"/>
          </p:cNvSpPr>
          <p:nvPr>
            <p:ph type="sldImg"/>
          </p:nvPr>
        </p:nvSpPr>
        <p:spPr/>
      </p:sp>
      <p:sp>
        <p:nvSpPr>
          <p:cNvPr id="165891" name="Espace réservé des commentaires 2"/>
          <p:cNvSpPr>
            <a:spLocks noGrp="1"/>
          </p:cNvSpPr>
          <p:nvPr>
            <p:ph type="body" idx="1"/>
          </p:nvPr>
        </p:nvSpPr>
        <p:spPr bwMode="auto">
          <a:xfrm>
            <a:off x="666750" y="4716463"/>
            <a:ext cx="5335588" cy="4467225"/>
          </a:xfrm>
          <a:prstGeom prst="rect">
            <a:avLst/>
          </a:prstGeom>
          <a:noFill/>
          <a:ln>
            <a:miter lim="800000"/>
            <a:headEnd/>
            <a:tailEnd/>
          </a:ln>
        </p:spPr>
        <p:txBody>
          <a:bodyPr lIns="83146" tIns="41573" rIns="83146" bIns="41573"/>
          <a:lstStyle/>
          <a:p>
            <a:r>
              <a:rPr lang="fr-FR" smtClean="0"/>
              <a:t>On arrive au problème que si on souhaite représenter les besoins de tous les utilisateurs dans les différents contextes d’utilisation qu’ils peuvent avoir, ainsi que les différents services que l’on peut avoir.</a:t>
            </a:r>
          </a:p>
          <a:p>
            <a:endParaRPr lang="fr-FR" smtClean="0"/>
          </a:p>
          <a:p>
            <a:r>
              <a:rPr lang="fr-FR" smtClean="0"/>
              <a:t>On se retrouve à devoir représenter toutes cela par une arche à chaque fois ce qui fait que l’on a une explosion au niveau du nombre d’arche, afin de représenter tout.</a:t>
            </a:r>
          </a:p>
          <a:p>
            <a:endParaRPr lang="fr-FR" smtClean="0"/>
          </a:p>
          <a:p>
            <a:r>
              <a:rPr lang="fr-FR" smtClean="0"/>
              <a:t>Problème de capitalisation !!!</a:t>
            </a:r>
          </a:p>
          <a:p>
            <a:endParaRPr lang="fr-FR" smtClean="0"/>
          </a:p>
          <a:p>
            <a:r>
              <a:rPr lang="fr-FR" smtClean="0"/>
              <a:t>L’utilisateur peut utiliser un même service sur différents dispositifs.</a:t>
            </a:r>
          </a:p>
          <a:p>
            <a:r>
              <a:rPr lang="fr-FR" smtClean="0"/>
              <a:t>Sur un dispositif différents services</a:t>
            </a:r>
          </a:p>
          <a:p>
            <a:r>
              <a:rPr lang="fr-FR" smtClean="0"/>
              <a:t>Un même service, un même dispositifs, différents utilisateurs.</a:t>
            </a:r>
          </a:p>
          <a:p>
            <a:endParaRPr lang="fr-FR" smtClean="0"/>
          </a:p>
          <a:p>
            <a:r>
              <a:rPr lang="fr-FR" smtClean="0"/>
              <a:t>Problème de redondance des informations =&gt; l’utilisateur devra personnaliser à nouveau les services/dispositifs pour chacun des usages</a:t>
            </a:r>
          </a:p>
          <a:p>
            <a:endParaRPr lang="fr-FR" smtClean="0"/>
          </a:p>
          <a:p>
            <a:r>
              <a:rPr lang="fr-FR" smtClean="0"/>
              <a:t>Travail à faire aussi bien au niveau développement qu’à l’exécution.</a:t>
            </a:r>
          </a:p>
          <a:p>
            <a:endParaRPr lang="fr-FR" smtClean="0"/>
          </a:p>
          <a:p>
            <a:endParaRPr lang="fr-FR" smtClean="0"/>
          </a:p>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28675" y="2366963"/>
            <a:ext cx="9391650" cy="1633537"/>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657350" y="4318000"/>
            <a:ext cx="77343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204200" y="0"/>
            <a:ext cx="2678113" cy="6964363"/>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168275" y="0"/>
            <a:ext cx="7883525" cy="696436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168275" y="0"/>
            <a:ext cx="10682288" cy="974725"/>
          </a:xfrm>
        </p:spPr>
        <p:txBody>
          <a:bodyPr/>
          <a:lstStyle/>
          <a:p>
            <a:r>
              <a:rPr lang="fr-FR" smtClean="0"/>
              <a:t>Cliquez pour modifier le style du titre</a:t>
            </a:r>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168275" y="0"/>
            <a:ext cx="10682288" cy="974725"/>
          </a:xfrm>
        </p:spPr>
        <p:txBody>
          <a:bodyPr/>
          <a:lstStyle/>
          <a:p>
            <a:r>
              <a:rPr lang="fr-FR" smtClean="0"/>
              <a:t>Cliquez pour modifier le style du titre</a:t>
            </a:r>
            <a:endParaRPr lang="fr-FR"/>
          </a:p>
        </p:txBody>
      </p:sp>
      <p:sp>
        <p:nvSpPr>
          <p:cNvPr id="3" name="Espace réservé du contenu 2"/>
          <p:cNvSpPr>
            <a:spLocks noGrp="1"/>
          </p:cNvSpPr>
          <p:nvPr>
            <p:ph sz="quarter" idx="1"/>
          </p:nvPr>
        </p:nvSpPr>
        <p:spPr>
          <a:xfrm>
            <a:off x="203200" y="1108075"/>
            <a:ext cx="5262563" cy="28511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5618163" y="1108075"/>
            <a:ext cx="5264150" cy="28511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203200" y="4111625"/>
            <a:ext cx="5262563" cy="28527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contenu 5"/>
          <p:cNvSpPr>
            <a:spLocks noGrp="1"/>
          </p:cNvSpPr>
          <p:nvPr>
            <p:ph sz="quarter" idx="4"/>
          </p:nvPr>
        </p:nvSpPr>
        <p:spPr>
          <a:xfrm>
            <a:off x="5618163" y="4111625"/>
            <a:ext cx="5264150" cy="28527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7450138"/>
            <a:ext cx="11049000" cy="169862"/>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5" name="Rectangle 4"/>
          <p:cNvSpPr>
            <a:spLocks noChangeArrowheads="1"/>
          </p:cNvSpPr>
          <p:nvPr/>
        </p:nvSpPr>
        <p:spPr bwMode="white">
          <a:xfrm>
            <a:off x="10864850" y="3175"/>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6" name="Rectangle 5"/>
          <p:cNvSpPr>
            <a:spLocks noChangeArrowheads="1"/>
          </p:cNvSpPr>
          <p:nvPr/>
        </p:nvSpPr>
        <p:spPr bwMode="white">
          <a:xfrm>
            <a:off x="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7" name="Rectangle 6"/>
          <p:cNvSpPr>
            <a:spLocks noChangeArrowheads="1"/>
          </p:cNvSpPr>
          <p:nvPr/>
        </p:nvSpPr>
        <p:spPr bwMode="white">
          <a:xfrm>
            <a:off x="0" y="0"/>
            <a:ext cx="11049000" cy="2794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0" name="Rectangle 9"/>
          <p:cNvSpPr>
            <a:spLocks noChangeArrowheads="1"/>
          </p:cNvSpPr>
          <p:nvPr/>
        </p:nvSpPr>
        <p:spPr bwMode="auto">
          <a:xfrm>
            <a:off x="176213" y="7102475"/>
            <a:ext cx="10674350" cy="342900"/>
          </a:xfrm>
          <a:prstGeom prst="rect">
            <a:avLst/>
          </a:prstGeom>
          <a:solidFill>
            <a:schemeClr val="accent3"/>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1" name="Connecteur droit 10"/>
          <p:cNvSpPr>
            <a:spLocks noChangeShapeType="1"/>
          </p:cNvSpPr>
          <p:nvPr/>
        </p:nvSpPr>
        <p:spPr bwMode="auto">
          <a:xfrm>
            <a:off x="187325" y="2689225"/>
            <a:ext cx="106743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2" name="Rectangle 11"/>
          <p:cNvSpPr>
            <a:spLocks noChangeArrowheads="1"/>
          </p:cNvSpPr>
          <p:nvPr/>
        </p:nvSpPr>
        <p:spPr bwMode="auto">
          <a:xfrm>
            <a:off x="184150" y="169863"/>
            <a:ext cx="10672763" cy="72739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lIns="106674" tIns="53337" rIns="106674" bIns="53337" anchor="ctr"/>
          <a:lstStyle/>
          <a:p>
            <a:pPr>
              <a:defRPr/>
            </a:pPr>
            <a:endParaRPr lang="en-US" dirty="0">
              <a:latin typeface="Arial" charset="0"/>
            </a:endParaRPr>
          </a:p>
        </p:txBody>
      </p:sp>
      <p:sp>
        <p:nvSpPr>
          <p:cNvPr id="13" name="Ellipse 12"/>
          <p:cNvSpPr/>
          <p:nvPr/>
        </p:nvSpPr>
        <p:spPr>
          <a:xfrm>
            <a:off x="5156200" y="2351088"/>
            <a:ext cx="736600" cy="676275"/>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14" name="Ellipse 13"/>
          <p:cNvSpPr/>
          <p:nvPr/>
        </p:nvSpPr>
        <p:spPr>
          <a:xfrm>
            <a:off x="5270500" y="2455863"/>
            <a:ext cx="508000" cy="466725"/>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9" name="Sous-titre 8"/>
          <p:cNvSpPr>
            <a:spLocks noGrp="1"/>
          </p:cNvSpPr>
          <p:nvPr>
            <p:ph type="subTitle" idx="1"/>
          </p:nvPr>
        </p:nvSpPr>
        <p:spPr>
          <a:xfrm>
            <a:off x="1657350" y="3132667"/>
            <a:ext cx="7734300" cy="1947333"/>
          </a:xfrm>
        </p:spPr>
        <p:txBody>
          <a:bodyPr/>
          <a:lstStyle>
            <a:lvl1pPr marL="0" indent="0" algn="ctr">
              <a:buNone/>
              <a:defRPr sz="1900" b="1" cap="all" spc="292" baseline="0">
                <a:solidFill>
                  <a:schemeClr val="tx2"/>
                </a:solidFill>
              </a:defRPr>
            </a:lvl1pPr>
            <a:lvl2pPr marL="533370" indent="0" algn="ctr">
              <a:buNone/>
            </a:lvl2pPr>
            <a:lvl3pPr marL="1066739" indent="0" algn="ctr">
              <a:buNone/>
            </a:lvl3pPr>
            <a:lvl4pPr marL="1600109" indent="0" algn="ctr">
              <a:buNone/>
            </a:lvl4pPr>
            <a:lvl5pPr marL="2133478" indent="0" algn="ctr">
              <a:buNone/>
            </a:lvl5pPr>
            <a:lvl6pPr marL="2666848" indent="0" algn="ctr">
              <a:buNone/>
            </a:lvl6pPr>
            <a:lvl7pPr marL="3200217" indent="0" algn="ctr">
              <a:buNone/>
            </a:lvl7pPr>
            <a:lvl8pPr marL="3733587" indent="0" algn="ctr">
              <a:buNone/>
            </a:lvl8pPr>
            <a:lvl9pPr marL="4266956" indent="0" algn="ctr">
              <a:buNone/>
            </a:lvl9pPr>
          </a:lstStyle>
          <a:p>
            <a:r>
              <a:rPr lang="fr-FR" smtClean="0"/>
              <a:t>Cliquez pour modifier le style des sous-titres du masque</a:t>
            </a:r>
            <a:endParaRPr lang="en-US"/>
          </a:p>
        </p:txBody>
      </p:sp>
      <p:sp>
        <p:nvSpPr>
          <p:cNvPr id="8" name="Titre 7"/>
          <p:cNvSpPr>
            <a:spLocks noGrp="1"/>
          </p:cNvSpPr>
          <p:nvPr>
            <p:ph type="ctrTitle"/>
          </p:nvPr>
        </p:nvSpPr>
        <p:spPr>
          <a:xfrm>
            <a:off x="828675" y="423334"/>
            <a:ext cx="9391650" cy="1947333"/>
          </a:xfrm>
        </p:spPr>
        <p:txBody>
          <a:bodyPr/>
          <a:lstStyle>
            <a:lvl1pPr>
              <a:defRPr sz="4900">
                <a:solidFill>
                  <a:schemeClr val="accent1"/>
                </a:solidFill>
              </a:defRPr>
            </a:lvl1pPr>
          </a:lstStyle>
          <a:p>
            <a:r>
              <a:rPr lang="fr-FR" smtClean="0"/>
              <a:t>Cliquez pour modifier le style du titre</a:t>
            </a:r>
            <a:endParaRPr lang="en-US"/>
          </a:p>
        </p:txBody>
      </p:sp>
      <p:sp>
        <p:nvSpPr>
          <p:cNvPr id="15" name="Espace réservé de la date 27"/>
          <p:cNvSpPr>
            <a:spLocks noGrp="1"/>
          </p:cNvSpPr>
          <p:nvPr>
            <p:ph type="dt" sz="half" idx="10"/>
          </p:nvPr>
        </p:nvSpPr>
        <p:spPr/>
        <p:txBody>
          <a:bodyPr/>
          <a:lstStyle>
            <a:lvl1pPr>
              <a:defRPr/>
            </a:lvl1pPr>
          </a:lstStyle>
          <a:p>
            <a:pPr>
              <a:defRPr/>
            </a:pPr>
            <a:fld id="{FF4E7074-5898-4BE1-9060-1C14FB5C5573}" type="datetimeFigureOut">
              <a:rPr lang="en-US"/>
              <a:pPr>
                <a:defRPr/>
              </a:pPr>
              <a:t>9/25/2012</a:t>
            </a:fld>
            <a:endParaRPr lang="en-US"/>
          </a:p>
        </p:txBody>
      </p:sp>
      <p:sp>
        <p:nvSpPr>
          <p:cNvPr id="16" name="Espace réservé du pied de page 16"/>
          <p:cNvSpPr>
            <a:spLocks noGrp="1"/>
          </p:cNvSpPr>
          <p:nvPr>
            <p:ph type="ftr" sz="quarter" idx="11"/>
          </p:nvPr>
        </p:nvSpPr>
        <p:spPr/>
        <p:txBody>
          <a:bodyPr/>
          <a:lstStyle>
            <a:lvl1pPr>
              <a:defRPr/>
            </a:lvl1pPr>
          </a:lstStyle>
          <a:p>
            <a:pPr>
              <a:defRPr/>
            </a:pPr>
            <a:endParaRPr lang="en-US"/>
          </a:p>
        </p:txBody>
      </p:sp>
      <p:sp>
        <p:nvSpPr>
          <p:cNvPr id="17" name="Espace réservé du numéro de diapositive 28"/>
          <p:cNvSpPr>
            <a:spLocks noGrp="1"/>
          </p:cNvSpPr>
          <p:nvPr>
            <p:ph type="sldNum" sz="quarter" idx="12"/>
          </p:nvPr>
        </p:nvSpPr>
        <p:spPr>
          <a:xfrm>
            <a:off x="5248275" y="2443163"/>
            <a:ext cx="552450" cy="490537"/>
          </a:xfrm>
        </p:spPr>
        <p:txBody>
          <a:bodyPr/>
          <a:lstStyle>
            <a:lvl1pPr>
              <a:defRPr>
                <a:solidFill>
                  <a:schemeClr val="accent3">
                    <a:shade val="75000"/>
                  </a:schemeClr>
                </a:solidFill>
              </a:defRPr>
            </a:lvl1pPr>
          </a:lstStyle>
          <a:p>
            <a:pPr>
              <a:defRPr/>
            </a:pPr>
            <a:fld id="{9B766C84-D91A-455A-891F-31306FFF1628}" type="slidenum">
              <a:rPr lang="en-US"/>
              <a:pPr>
                <a:defRPr/>
              </a:pPr>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lang="fr-FR" smtClean="0"/>
              <a:t>Cliquez pour modifier le style du titre</a:t>
            </a:r>
            <a:endParaRPr lang="en-US"/>
          </a:p>
        </p:txBody>
      </p:sp>
      <p:sp>
        <p:nvSpPr>
          <p:cNvPr id="8" name="Espace réservé du contenu 7"/>
          <p:cNvSpPr>
            <a:spLocks noGrp="1"/>
          </p:cNvSpPr>
          <p:nvPr>
            <p:ph sz="quarter" idx="1"/>
          </p:nvPr>
        </p:nvSpPr>
        <p:spPr>
          <a:xfrm>
            <a:off x="364617" y="1696720"/>
            <a:ext cx="10275570" cy="5080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E770E5FB-8B5E-4A8F-8BA0-CAB0EAAAD6EE}" type="datetimeFigureOut">
              <a:rPr lang="en-US"/>
              <a:pPr>
                <a:defRPr/>
              </a:pPr>
              <a:t>9/25/2012</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a:xfrm>
            <a:off x="5270500" y="1139825"/>
            <a:ext cx="552450" cy="490538"/>
          </a:xfrm>
        </p:spPr>
        <p:txBody>
          <a:bodyPr/>
          <a:lstStyle>
            <a:lvl1pPr>
              <a:defRPr/>
            </a:lvl1pPr>
          </a:lstStyle>
          <a:p>
            <a:pPr>
              <a:defRPr/>
            </a:pPr>
            <a:fld id="{54A952AC-2978-4871-9BDF-A4A4A3BA4441}" type="slidenum">
              <a:rPr lang="en-US"/>
              <a:pPr>
                <a:defRPr/>
              </a:pPr>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5" name="Rectangle 4"/>
          <p:cNvSpPr>
            <a:spLocks noChangeArrowheads="1"/>
          </p:cNvSpPr>
          <p:nvPr/>
        </p:nvSpPr>
        <p:spPr bwMode="white">
          <a:xfrm>
            <a:off x="0" y="7450138"/>
            <a:ext cx="11049000" cy="169862"/>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6" name="Rectangle 5"/>
          <p:cNvSpPr>
            <a:spLocks noChangeArrowheads="1"/>
          </p:cNvSpPr>
          <p:nvPr/>
        </p:nvSpPr>
        <p:spPr bwMode="white">
          <a:xfrm>
            <a:off x="0" y="0"/>
            <a:ext cx="11049000" cy="169863"/>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7" name="Rectangle 6"/>
          <p:cNvSpPr>
            <a:spLocks noChangeArrowheads="1"/>
          </p:cNvSpPr>
          <p:nvPr/>
        </p:nvSpPr>
        <p:spPr bwMode="white">
          <a:xfrm>
            <a:off x="10864850" y="20638"/>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8" name="Rectangle 7"/>
          <p:cNvSpPr>
            <a:spLocks noChangeArrowheads="1"/>
          </p:cNvSpPr>
          <p:nvPr/>
        </p:nvSpPr>
        <p:spPr bwMode="white">
          <a:xfrm>
            <a:off x="184150" y="2540000"/>
            <a:ext cx="10672763" cy="338138"/>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9" name="Rectangle 8"/>
          <p:cNvSpPr>
            <a:spLocks noChangeArrowheads="1"/>
          </p:cNvSpPr>
          <p:nvPr/>
        </p:nvSpPr>
        <p:spPr bwMode="auto">
          <a:xfrm>
            <a:off x="187325" y="158750"/>
            <a:ext cx="10674350" cy="2376488"/>
          </a:xfrm>
          <a:prstGeom prst="rect">
            <a:avLst/>
          </a:prstGeom>
          <a:solidFill>
            <a:schemeClr val="accent1"/>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0" name="Rectangle 9"/>
          <p:cNvSpPr>
            <a:spLocks noChangeArrowheads="1"/>
          </p:cNvSpPr>
          <p:nvPr/>
        </p:nvSpPr>
        <p:spPr bwMode="auto">
          <a:xfrm>
            <a:off x="176213" y="7102475"/>
            <a:ext cx="10674350" cy="342900"/>
          </a:xfrm>
          <a:prstGeom prst="rect">
            <a:avLst/>
          </a:prstGeom>
          <a:solidFill>
            <a:schemeClr val="accent3"/>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1" name="Rectangle 10"/>
          <p:cNvSpPr>
            <a:spLocks noChangeArrowheads="1"/>
          </p:cNvSpPr>
          <p:nvPr/>
        </p:nvSpPr>
        <p:spPr bwMode="auto">
          <a:xfrm>
            <a:off x="184150" y="169863"/>
            <a:ext cx="10672763" cy="72739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lIns="106674" tIns="53337" rIns="106674" bIns="53337" anchor="ctr"/>
          <a:lstStyle/>
          <a:p>
            <a:pPr>
              <a:defRPr/>
            </a:pPr>
            <a:endParaRPr lang="en-US" dirty="0">
              <a:latin typeface="Arial" charset="0"/>
            </a:endParaRPr>
          </a:p>
        </p:txBody>
      </p:sp>
      <p:sp>
        <p:nvSpPr>
          <p:cNvPr id="12" name="Connecteur droit 11"/>
          <p:cNvSpPr>
            <a:spLocks noChangeShapeType="1"/>
          </p:cNvSpPr>
          <p:nvPr/>
        </p:nvSpPr>
        <p:spPr bwMode="auto">
          <a:xfrm>
            <a:off x="184150" y="2709863"/>
            <a:ext cx="106727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3" name="Ellipse 12"/>
          <p:cNvSpPr/>
          <p:nvPr/>
        </p:nvSpPr>
        <p:spPr>
          <a:xfrm>
            <a:off x="5156200" y="2351088"/>
            <a:ext cx="736600" cy="676275"/>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14" name="Ellipse 13"/>
          <p:cNvSpPr/>
          <p:nvPr/>
        </p:nvSpPr>
        <p:spPr>
          <a:xfrm>
            <a:off x="5270500" y="2455863"/>
            <a:ext cx="508000" cy="466725"/>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3" name="Espace réservé du texte 2"/>
          <p:cNvSpPr>
            <a:spLocks noGrp="1"/>
          </p:cNvSpPr>
          <p:nvPr>
            <p:ph type="body" idx="1"/>
          </p:nvPr>
        </p:nvSpPr>
        <p:spPr>
          <a:xfrm>
            <a:off x="1653515" y="3048000"/>
            <a:ext cx="7830210" cy="1859139"/>
          </a:xfrm>
        </p:spPr>
        <p:txBody>
          <a:bodyPr/>
          <a:lstStyle>
            <a:lvl1pPr marL="0" indent="0" algn="ctr">
              <a:buNone/>
              <a:defRPr sz="1900" b="1" cap="all" spc="292" baseline="0">
                <a:solidFill>
                  <a:schemeClr val="tx2"/>
                </a:solidFill>
              </a:defRPr>
            </a:lvl1pPr>
            <a:lvl2pPr>
              <a:buNone/>
              <a:defRPr sz="2100">
                <a:solidFill>
                  <a:schemeClr val="tx1">
                    <a:tint val="75000"/>
                  </a:schemeClr>
                </a:solidFill>
              </a:defRPr>
            </a:lvl2pPr>
            <a:lvl3pPr>
              <a:buNone/>
              <a:defRPr sz="19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a:r>
              <a:rPr lang="fr-FR" smtClean="0"/>
              <a:t>Cliquez pour modifier les styles du texte du masque</a:t>
            </a:r>
          </a:p>
        </p:txBody>
      </p:sp>
      <p:sp>
        <p:nvSpPr>
          <p:cNvPr id="2" name="Titre 1"/>
          <p:cNvSpPr>
            <a:spLocks noGrp="1"/>
          </p:cNvSpPr>
          <p:nvPr>
            <p:ph type="title"/>
          </p:nvPr>
        </p:nvSpPr>
        <p:spPr>
          <a:xfrm>
            <a:off x="872795" y="592667"/>
            <a:ext cx="9391650" cy="1693333"/>
          </a:xfrm>
        </p:spPr>
        <p:txBody>
          <a:bodyPr/>
          <a:lstStyle>
            <a:lvl1pPr algn="ctr">
              <a:buNone/>
              <a:defRPr sz="4900" b="0" cap="none" baseline="0">
                <a:solidFill>
                  <a:srgbClr val="FFFFFF"/>
                </a:solidFill>
              </a:defRPr>
            </a:lvl1pPr>
          </a:lstStyle>
          <a:p>
            <a:r>
              <a:rPr lang="fr-FR" smtClean="0"/>
              <a:t>Cliquez pour modifier le style du titre</a:t>
            </a:r>
            <a:endParaRPr lang="en-US"/>
          </a:p>
        </p:txBody>
      </p:sp>
      <p:sp>
        <p:nvSpPr>
          <p:cNvPr id="15" name="Espace réservé du pied de page 4"/>
          <p:cNvSpPr>
            <a:spLocks noGrp="1"/>
          </p:cNvSpPr>
          <p:nvPr>
            <p:ph type="ftr" sz="quarter" idx="10"/>
          </p:nvPr>
        </p:nvSpPr>
        <p:spPr/>
        <p:txBody>
          <a:bodyPr/>
          <a:lstStyle>
            <a:lvl1pPr>
              <a:defRPr/>
            </a:lvl1pPr>
          </a:lstStyle>
          <a:p>
            <a:pPr>
              <a:defRPr/>
            </a:pPr>
            <a:endParaRPr lang="en-US"/>
          </a:p>
        </p:txBody>
      </p:sp>
      <p:sp>
        <p:nvSpPr>
          <p:cNvPr id="16" name="Espace réservé de la date 3"/>
          <p:cNvSpPr>
            <a:spLocks noGrp="1"/>
          </p:cNvSpPr>
          <p:nvPr>
            <p:ph type="dt" sz="half" idx="11"/>
          </p:nvPr>
        </p:nvSpPr>
        <p:spPr/>
        <p:txBody>
          <a:bodyPr/>
          <a:lstStyle>
            <a:lvl1pPr>
              <a:defRPr/>
            </a:lvl1pPr>
          </a:lstStyle>
          <a:p>
            <a:pPr>
              <a:defRPr/>
            </a:pPr>
            <a:fld id="{AB0AC9CB-18AE-4150-80AA-389FE45D0108}" type="datetimeFigureOut">
              <a:rPr lang="en-US"/>
              <a:pPr>
                <a:defRPr/>
              </a:pPr>
              <a:t>9/25/2012</a:t>
            </a:fld>
            <a:endParaRPr lang="en-US"/>
          </a:p>
        </p:txBody>
      </p:sp>
      <p:sp>
        <p:nvSpPr>
          <p:cNvPr id="17" name="Espace réservé du numéro de diapositive 5"/>
          <p:cNvSpPr>
            <a:spLocks noGrp="1"/>
          </p:cNvSpPr>
          <p:nvPr>
            <p:ph type="sldNum" sz="quarter" idx="12"/>
          </p:nvPr>
        </p:nvSpPr>
        <p:spPr>
          <a:xfrm>
            <a:off x="5248275" y="2443163"/>
            <a:ext cx="552450" cy="490537"/>
          </a:xfrm>
        </p:spPr>
        <p:txBody>
          <a:bodyPr/>
          <a:lstStyle>
            <a:lvl1pPr>
              <a:defRPr>
                <a:solidFill>
                  <a:schemeClr val="accent3">
                    <a:shade val="75000"/>
                  </a:schemeClr>
                </a:solidFill>
              </a:defRPr>
            </a:lvl1pPr>
          </a:lstStyle>
          <a:p>
            <a:pPr>
              <a:defRPr/>
            </a:pPr>
            <a:fld id="{6B56C844-0785-446E-BBE5-C7DB046158A4}" type="slidenum">
              <a:rPr lang="en-US"/>
              <a:pPr>
                <a:defRPr/>
              </a:pPr>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bg>
      <p:bgRef idx="1001">
        <a:schemeClr val="bg2"/>
      </p:bgRef>
    </p:bg>
    <p:spTree>
      <p:nvGrpSpPr>
        <p:cNvPr id="1" name=""/>
        <p:cNvGrpSpPr/>
        <p:nvPr/>
      </p:nvGrpSpPr>
      <p:grpSpPr>
        <a:xfrm>
          <a:off x="0" y="0"/>
          <a:ext cx="0" cy="0"/>
          <a:chOff x="0" y="0"/>
          <a:chExt cx="0" cy="0"/>
        </a:xfrm>
      </p:grpSpPr>
      <p:sp>
        <p:nvSpPr>
          <p:cNvPr id="5" name="Connecteur droit 4"/>
          <p:cNvSpPr>
            <a:spLocks noChangeShapeType="1"/>
          </p:cNvSpPr>
          <p:nvPr/>
        </p:nvSpPr>
        <p:spPr bwMode="auto">
          <a:xfrm flipV="1">
            <a:off x="5513388" y="1751013"/>
            <a:ext cx="11112" cy="5354637"/>
          </a:xfrm>
          <a:prstGeom prst="line">
            <a:avLst/>
          </a:prstGeom>
          <a:noFill/>
          <a:ln w="9525" cap="flat" cmpd="sng" algn="ctr">
            <a:solidFill>
              <a:schemeClr val="tx2"/>
            </a:solidFill>
            <a:prstDash val="sysDash"/>
            <a:round/>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2" name="Titre 1"/>
          <p:cNvSpPr>
            <a:spLocks noGrp="1"/>
          </p:cNvSpPr>
          <p:nvPr>
            <p:ph type="title"/>
          </p:nvPr>
        </p:nvSpPr>
        <p:spPr>
          <a:xfrm>
            <a:off x="364617" y="254000"/>
            <a:ext cx="10312400" cy="843280"/>
          </a:xfrm>
        </p:spPr>
        <p:txBody>
          <a:bodyPr/>
          <a:lstStyle/>
          <a:p>
            <a:r>
              <a:rPr lang="fr-FR" smtClean="0"/>
              <a:t>Cliquez pour modifier le style du titre</a:t>
            </a:r>
            <a:endParaRPr lang="en-US"/>
          </a:p>
        </p:txBody>
      </p:sp>
      <p:sp>
        <p:nvSpPr>
          <p:cNvPr id="10" name="Espace réservé du contenu 9"/>
          <p:cNvSpPr>
            <a:spLocks noGrp="1"/>
          </p:cNvSpPr>
          <p:nvPr>
            <p:ph sz="half" idx="1"/>
          </p:nvPr>
        </p:nvSpPr>
        <p:spPr>
          <a:xfrm>
            <a:off x="364617" y="1524000"/>
            <a:ext cx="4879975" cy="5201920"/>
          </a:xfrm>
        </p:spPr>
        <p:txBody>
          <a:bodyPr/>
          <a:lstStyle>
            <a:lvl1pPr>
              <a:defRPr sz="2900"/>
            </a:lvl1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2" name="Espace réservé du contenu 11"/>
          <p:cNvSpPr>
            <a:spLocks noGrp="1"/>
          </p:cNvSpPr>
          <p:nvPr>
            <p:ph sz="half" idx="2"/>
          </p:nvPr>
        </p:nvSpPr>
        <p:spPr>
          <a:xfrm>
            <a:off x="5800725" y="1524000"/>
            <a:ext cx="4879975" cy="5201920"/>
          </a:xfrm>
        </p:spPr>
        <p:txBody>
          <a:bodyPr/>
          <a:lstStyle>
            <a:lvl1pPr>
              <a:defRPr sz="2900"/>
            </a:lvl1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e la date 4"/>
          <p:cNvSpPr>
            <a:spLocks noGrp="1"/>
          </p:cNvSpPr>
          <p:nvPr>
            <p:ph type="dt" sz="half" idx="10"/>
          </p:nvPr>
        </p:nvSpPr>
        <p:spPr>
          <a:xfrm>
            <a:off x="6997700" y="7121525"/>
            <a:ext cx="3679825" cy="406400"/>
          </a:xfrm>
        </p:spPr>
        <p:txBody>
          <a:bodyPr/>
          <a:lstStyle>
            <a:lvl1pPr>
              <a:defRPr/>
            </a:lvl1pPr>
          </a:lstStyle>
          <a:p>
            <a:pPr>
              <a:defRPr/>
            </a:pPr>
            <a:fld id="{03998C12-9A5E-43D3-9DDC-02D64F91907D}" type="datetimeFigureOut">
              <a:rPr lang="en-US"/>
              <a:pPr>
                <a:defRPr/>
              </a:pPr>
              <a:t>9/25/2012</a:t>
            </a:fld>
            <a:endParaRPr lang="en-US"/>
          </a:p>
        </p:txBody>
      </p:sp>
      <p:sp>
        <p:nvSpPr>
          <p:cNvPr id="7" name="Espace réservé du pied de page 5"/>
          <p:cNvSpPr>
            <a:spLocks noGrp="1"/>
          </p:cNvSpPr>
          <p:nvPr>
            <p:ph type="ftr" sz="quarter" idx="11"/>
          </p:nvPr>
        </p:nvSpPr>
        <p:spPr/>
        <p:txBody>
          <a:bodyPr/>
          <a:lstStyle>
            <a:lvl1pPr>
              <a:defRPr/>
            </a:lvl1pPr>
          </a:lstStyle>
          <a:p>
            <a:pPr>
              <a:defRPr/>
            </a:pPr>
            <a:endParaRPr lang="en-US"/>
          </a:p>
        </p:txBody>
      </p:sp>
      <p:sp>
        <p:nvSpPr>
          <p:cNvPr id="8" name="Espace réservé du numéro de diapositive 6"/>
          <p:cNvSpPr>
            <a:spLocks noGrp="1"/>
          </p:cNvSpPr>
          <p:nvPr>
            <p:ph type="sldNum" sz="quarter" idx="12"/>
          </p:nvPr>
        </p:nvSpPr>
        <p:spPr/>
        <p:txBody>
          <a:bodyPr/>
          <a:lstStyle>
            <a:lvl1pPr>
              <a:defRPr/>
            </a:lvl1pPr>
          </a:lstStyle>
          <a:p>
            <a:pPr>
              <a:defRPr/>
            </a:pPr>
            <a:fld id="{9AE5CAD8-350A-45FE-B6DF-3FFC65150E32}" type="slidenum">
              <a:rPr lang="en-US"/>
              <a:pPr>
                <a:defRPr/>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1">
        <a:schemeClr val="bg2"/>
      </p:bgRef>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flipV="1">
            <a:off x="5524500" y="2444750"/>
            <a:ext cx="0" cy="4652963"/>
          </a:xfrm>
          <a:prstGeom prst="line">
            <a:avLst/>
          </a:prstGeom>
          <a:noFill/>
          <a:ln w="9525" cap="flat" cmpd="sng" algn="ctr">
            <a:solidFill>
              <a:schemeClr val="tx2"/>
            </a:solidFill>
            <a:prstDash val="sysDash"/>
            <a:round/>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8" name="Rectangle 7"/>
          <p:cNvSpPr>
            <a:spLocks noChangeArrowheads="1"/>
          </p:cNvSpPr>
          <p:nvPr/>
        </p:nvSpPr>
        <p:spPr bwMode="white">
          <a:xfrm>
            <a:off x="0" y="0"/>
            <a:ext cx="11049000" cy="1608138"/>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9" name="Rectangle 8"/>
          <p:cNvSpPr>
            <a:spLocks noChangeArrowheads="1"/>
          </p:cNvSpPr>
          <p:nvPr/>
        </p:nvSpPr>
        <p:spPr bwMode="white">
          <a:xfrm>
            <a:off x="0" y="7450138"/>
            <a:ext cx="11049000" cy="169862"/>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0" name="Rectangle 9"/>
          <p:cNvSpPr>
            <a:spLocks noChangeArrowheads="1"/>
          </p:cNvSpPr>
          <p:nvPr/>
        </p:nvSpPr>
        <p:spPr bwMode="white">
          <a:xfrm>
            <a:off x="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1" name="Rectangle 10"/>
          <p:cNvSpPr>
            <a:spLocks noChangeArrowheads="1"/>
          </p:cNvSpPr>
          <p:nvPr/>
        </p:nvSpPr>
        <p:spPr bwMode="white">
          <a:xfrm>
            <a:off x="1086485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2" name="Rectangle 11"/>
          <p:cNvSpPr/>
          <p:nvPr/>
        </p:nvSpPr>
        <p:spPr>
          <a:xfrm>
            <a:off x="184150" y="1524000"/>
            <a:ext cx="10672763" cy="10160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13" name="Rectangle 12"/>
          <p:cNvSpPr>
            <a:spLocks noChangeArrowheads="1"/>
          </p:cNvSpPr>
          <p:nvPr/>
        </p:nvSpPr>
        <p:spPr bwMode="auto">
          <a:xfrm>
            <a:off x="176213" y="7102475"/>
            <a:ext cx="10672762" cy="344488"/>
          </a:xfrm>
          <a:prstGeom prst="rect">
            <a:avLst/>
          </a:prstGeom>
          <a:solidFill>
            <a:schemeClr val="accent3"/>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4" name="Connecteur droit 13"/>
          <p:cNvSpPr>
            <a:spLocks noChangeShapeType="1"/>
          </p:cNvSpPr>
          <p:nvPr/>
        </p:nvSpPr>
        <p:spPr bwMode="auto">
          <a:xfrm>
            <a:off x="184150" y="1422400"/>
            <a:ext cx="106727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5" name="Rectangle 14"/>
          <p:cNvSpPr>
            <a:spLocks noChangeArrowheads="1"/>
          </p:cNvSpPr>
          <p:nvPr/>
        </p:nvSpPr>
        <p:spPr bwMode="auto">
          <a:xfrm>
            <a:off x="184150" y="173038"/>
            <a:ext cx="10672763" cy="72739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lIns="106674" tIns="53337" rIns="106674" bIns="53337" anchor="ctr"/>
          <a:lstStyle/>
          <a:p>
            <a:pPr>
              <a:defRPr/>
            </a:pPr>
            <a:endParaRPr lang="en-US" dirty="0">
              <a:latin typeface="Arial" charset="0"/>
            </a:endParaRPr>
          </a:p>
        </p:txBody>
      </p:sp>
      <p:sp>
        <p:nvSpPr>
          <p:cNvPr id="16" name="Ellipse 15"/>
          <p:cNvSpPr/>
          <p:nvPr/>
        </p:nvSpPr>
        <p:spPr>
          <a:xfrm>
            <a:off x="5156200" y="1062038"/>
            <a:ext cx="736600" cy="677862"/>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17" name="Ellipse 16"/>
          <p:cNvSpPr/>
          <p:nvPr/>
        </p:nvSpPr>
        <p:spPr>
          <a:xfrm>
            <a:off x="5270500" y="1166813"/>
            <a:ext cx="508000" cy="46831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3" name="Espace réservé du texte 2"/>
          <p:cNvSpPr>
            <a:spLocks noGrp="1"/>
          </p:cNvSpPr>
          <p:nvPr>
            <p:ph type="body" idx="1"/>
          </p:nvPr>
        </p:nvSpPr>
        <p:spPr>
          <a:xfrm>
            <a:off x="364617" y="1693333"/>
            <a:ext cx="4881894" cy="814416"/>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600" b="1" dirty="0" smtClean="0">
                <a:solidFill>
                  <a:srgbClr val="FFFFFF"/>
                </a:solidFill>
              </a:defRPr>
            </a:lvl1pPr>
            <a:lvl2pPr>
              <a:buNone/>
              <a:defRPr sz="2300" b="1"/>
            </a:lvl2pPr>
            <a:lvl3pPr>
              <a:buNone/>
              <a:defRPr sz="2100" b="1"/>
            </a:lvl3pPr>
            <a:lvl4pPr>
              <a:buNone/>
              <a:defRPr sz="1900" b="1"/>
            </a:lvl4pPr>
            <a:lvl5pPr>
              <a:buNone/>
              <a:defRPr sz="1900" b="1"/>
            </a:lvl5pPr>
          </a:lstStyle>
          <a:p>
            <a:pPr lvl="0"/>
            <a:r>
              <a:rPr lang="fr-FR" smtClean="0"/>
              <a:t>Cliquez pour modifier les styles du texte du masque</a:t>
            </a:r>
          </a:p>
        </p:txBody>
      </p:sp>
      <p:sp>
        <p:nvSpPr>
          <p:cNvPr id="4" name="Espace réservé du texte 3"/>
          <p:cNvSpPr>
            <a:spLocks noGrp="1"/>
          </p:cNvSpPr>
          <p:nvPr>
            <p:ph type="body" sz="half" idx="3"/>
          </p:nvPr>
        </p:nvSpPr>
        <p:spPr>
          <a:xfrm>
            <a:off x="5789525" y="1693333"/>
            <a:ext cx="4883811" cy="81280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600" b="1"/>
            </a:lvl1pPr>
            <a:lvl2pPr>
              <a:buNone/>
              <a:defRPr sz="2300" b="1"/>
            </a:lvl2pPr>
            <a:lvl3pPr>
              <a:buNone/>
              <a:defRPr sz="2100" b="1"/>
            </a:lvl3pPr>
            <a:lvl4pPr>
              <a:buNone/>
              <a:defRPr sz="1900" b="1"/>
            </a:lvl4pPr>
            <a:lvl5pPr>
              <a:buNone/>
              <a:defRPr sz="1900" b="1"/>
            </a:lvl5pPr>
          </a:lstStyle>
          <a:p>
            <a:pPr lvl="0"/>
            <a:r>
              <a:rPr lang="fr-FR" smtClean="0"/>
              <a:t>Cliquez pour modifier les styles du texte du masque</a:t>
            </a:r>
          </a:p>
        </p:txBody>
      </p:sp>
      <p:sp>
        <p:nvSpPr>
          <p:cNvPr id="24" name="Espace réservé du contenu 23"/>
          <p:cNvSpPr>
            <a:spLocks noGrp="1"/>
          </p:cNvSpPr>
          <p:nvPr>
            <p:ph sz="quarter" idx="2"/>
          </p:nvPr>
        </p:nvSpPr>
        <p:spPr>
          <a:xfrm>
            <a:off x="364617" y="2745981"/>
            <a:ext cx="4883658" cy="4242671"/>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26" name="Espace réservé du contenu 25"/>
          <p:cNvSpPr>
            <a:spLocks noGrp="1"/>
          </p:cNvSpPr>
          <p:nvPr>
            <p:ph sz="quarter" idx="4"/>
          </p:nvPr>
        </p:nvSpPr>
        <p:spPr>
          <a:xfrm>
            <a:off x="5800725" y="2745981"/>
            <a:ext cx="4879975" cy="424688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23" name="Titre 22"/>
          <p:cNvSpPr>
            <a:spLocks noGrp="1"/>
          </p:cNvSpPr>
          <p:nvPr>
            <p:ph type="title"/>
          </p:nvPr>
        </p:nvSpPr>
        <p:spPr/>
        <p:txBody>
          <a:bodyPr rtlCol="0"/>
          <a:lstStyle/>
          <a:p>
            <a:r>
              <a:rPr lang="fr-FR" smtClean="0"/>
              <a:t>Cliquez pour modifier le style du titre</a:t>
            </a:r>
            <a:endParaRPr lang="en-US"/>
          </a:p>
        </p:txBody>
      </p:sp>
      <p:sp>
        <p:nvSpPr>
          <p:cNvPr id="18" name="Espace réservé de la date 6"/>
          <p:cNvSpPr>
            <a:spLocks noGrp="1"/>
          </p:cNvSpPr>
          <p:nvPr>
            <p:ph type="dt" sz="half" idx="10"/>
          </p:nvPr>
        </p:nvSpPr>
        <p:spPr/>
        <p:txBody>
          <a:bodyPr/>
          <a:lstStyle>
            <a:lvl1pPr>
              <a:defRPr/>
            </a:lvl1pPr>
          </a:lstStyle>
          <a:p>
            <a:pPr>
              <a:defRPr/>
            </a:pPr>
            <a:fld id="{D8BE09C0-BEC9-48DE-B01A-677B08682CB0}" type="datetimeFigureOut">
              <a:rPr lang="en-US"/>
              <a:pPr>
                <a:defRPr/>
              </a:pPr>
              <a:t>9/25/2012</a:t>
            </a:fld>
            <a:endParaRPr lang="en-US"/>
          </a:p>
        </p:txBody>
      </p:sp>
      <p:sp>
        <p:nvSpPr>
          <p:cNvPr id="19" name="Espace réservé du pied de page 7"/>
          <p:cNvSpPr>
            <a:spLocks noGrp="1"/>
          </p:cNvSpPr>
          <p:nvPr>
            <p:ph type="ftr" sz="quarter" idx="11"/>
          </p:nvPr>
        </p:nvSpPr>
        <p:spPr>
          <a:xfrm>
            <a:off x="368300" y="7121525"/>
            <a:ext cx="4327525" cy="406400"/>
          </a:xfrm>
        </p:spPr>
        <p:txBody>
          <a:bodyPr/>
          <a:lstStyle>
            <a:lvl1pPr>
              <a:defRPr/>
            </a:lvl1pPr>
          </a:lstStyle>
          <a:p>
            <a:pPr>
              <a:defRPr/>
            </a:pPr>
            <a:endParaRPr lang="en-US"/>
          </a:p>
        </p:txBody>
      </p:sp>
      <p:sp>
        <p:nvSpPr>
          <p:cNvPr id="20" name="Espace réservé du numéro de diapositive 8"/>
          <p:cNvSpPr>
            <a:spLocks noGrp="1"/>
          </p:cNvSpPr>
          <p:nvPr>
            <p:ph type="sldNum" sz="quarter" idx="12"/>
          </p:nvPr>
        </p:nvSpPr>
        <p:spPr>
          <a:xfrm>
            <a:off x="5248275" y="1158875"/>
            <a:ext cx="552450" cy="488950"/>
          </a:xfrm>
        </p:spPr>
        <p:txBody>
          <a:bodyPr/>
          <a:lstStyle>
            <a:lvl1pPr algn="ctr">
              <a:defRPr/>
            </a:lvl1pPr>
          </a:lstStyle>
          <a:p>
            <a:pPr>
              <a:defRPr/>
            </a:pPr>
            <a:fld id="{45DFFA36-1F09-4B0B-A6FD-86509D83BFC0}" type="slidenum">
              <a:rPr lang="en-US"/>
              <a:pPr>
                <a:defRPr/>
              </a:pPr>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lvl1pPr>
              <a:defRPr/>
            </a:lvl1pPr>
          </a:lstStyle>
          <a:p>
            <a:pPr>
              <a:defRPr/>
            </a:pPr>
            <a:fld id="{8701F91B-C230-4D57-A680-D8ACB8AD7A78}" type="datetimeFigureOut">
              <a:rPr lang="en-US"/>
              <a:pPr>
                <a:defRPr/>
              </a:pPr>
              <a:t>9/25/2012</a:t>
            </a:fld>
            <a:endParaRPr lang="en-US"/>
          </a:p>
        </p:txBody>
      </p:sp>
      <p:sp>
        <p:nvSpPr>
          <p:cNvPr id="4" name="Espace réservé du pied de page 3"/>
          <p:cNvSpPr>
            <a:spLocks noGrp="1"/>
          </p:cNvSpPr>
          <p:nvPr>
            <p:ph type="ftr" sz="quarter" idx="11"/>
          </p:nvPr>
        </p:nvSpPr>
        <p:spPr/>
        <p:txBody>
          <a:bodyPr/>
          <a:lstStyle>
            <a:lvl1pPr>
              <a:defRPr/>
            </a:lvl1pPr>
          </a:lstStyle>
          <a:p>
            <a:pPr>
              <a:defRPr/>
            </a:pPr>
            <a:endParaRPr lang="en-US"/>
          </a:p>
        </p:txBody>
      </p:sp>
      <p:sp>
        <p:nvSpPr>
          <p:cNvPr id="5" name="Espace réservé du numéro de diapositive 4"/>
          <p:cNvSpPr>
            <a:spLocks noGrp="1"/>
          </p:cNvSpPr>
          <p:nvPr>
            <p:ph type="sldNum" sz="quarter" idx="12"/>
          </p:nvPr>
        </p:nvSpPr>
        <p:spPr>
          <a:xfrm>
            <a:off x="5248275" y="1150938"/>
            <a:ext cx="552450" cy="490537"/>
          </a:xfrm>
        </p:spPr>
        <p:txBody>
          <a:bodyPr/>
          <a:lstStyle>
            <a:lvl1pPr>
              <a:defRPr/>
            </a:lvl1pPr>
          </a:lstStyle>
          <a:p>
            <a:pPr>
              <a:defRPr/>
            </a:pPr>
            <a:fld id="{E51A2A76-7E21-4010-B7FF-16776CD75004}" type="slidenum">
              <a:rPr lang="en-US"/>
              <a:pPr>
                <a:defRPr/>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7450138"/>
            <a:ext cx="11049000" cy="169862"/>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3" name="Rectangle 2"/>
          <p:cNvSpPr>
            <a:spLocks noChangeArrowheads="1"/>
          </p:cNvSpPr>
          <p:nvPr/>
        </p:nvSpPr>
        <p:spPr bwMode="white">
          <a:xfrm>
            <a:off x="0" y="0"/>
            <a:ext cx="11049000" cy="173038"/>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4" name="Rectangle 3"/>
          <p:cNvSpPr>
            <a:spLocks noChangeArrowheads="1"/>
          </p:cNvSpPr>
          <p:nvPr/>
        </p:nvSpPr>
        <p:spPr bwMode="white">
          <a:xfrm>
            <a:off x="1086485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5" name="Rectangle 4"/>
          <p:cNvSpPr>
            <a:spLocks noChangeArrowheads="1"/>
          </p:cNvSpPr>
          <p:nvPr/>
        </p:nvSpPr>
        <p:spPr bwMode="white">
          <a:xfrm>
            <a:off x="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6" name="Rectangle 5"/>
          <p:cNvSpPr>
            <a:spLocks noChangeArrowheads="1"/>
          </p:cNvSpPr>
          <p:nvPr/>
        </p:nvSpPr>
        <p:spPr bwMode="auto">
          <a:xfrm>
            <a:off x="176213" y="7102475"/>
            <a:ext cx="10674350" cy="342900"/>
          </a:xfrm>
          <a:prstGeom prst="rect">
            <a:avLst/>
          </a:prstGeom>
          <a:solidFill>
            <a:schemeClr val="accent3"/>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7" name="Rectangle 6"/>
          <p:cNvSpPr>
            <a:spLocks noChangeArrowheads="1"/>
          </p:cNvSpPr>
          <p:nvPr/>
        </p:nvSpPr>
        <p:spPr bwMode="auto">
          <a:xfrm>
            <a:off x="184150" y="176213"/>
            <a:ext cx="10672763" cy="72739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lIns="106674" tIns="53337" rIns="106674" bIns="53337" anchor="ctr"/>
          <a:lstStyle/>
          <a:p>
            <a:pPr>
              <a:defRPr/>
            </a:pPr>
            <a:endParaRPr lang="en-US" dirty="0">
              <a:latin typeface="Arial" charset="0"/>
            </a:endParaRPr>
          </a:p>
        </p:txBody>
      </p:sp>
      <p:sp>
        <p:nvSpPr>
          <p:cNvPr id="8" name="Espace réservé de la date 1"/>
          <p:cNvSpPr>
            <a:spLocks noGrp="1"/>
          </p:cNvSpPr>
          <p:nvPr>
            <p:ph type="dt" sz="half" idx="10"/>
          </p:nvPr>
        </p:nvSpPr>
        <p:spPr/>
        <p:txBody>
          <a:bodyPr/>
          <a:lstStyle>
            <a:lvl1pPr>
              <a:defRPr/>
            </a:lvl1pPr>
          </a:lstStyle>
          <a:p>
            <a:pPr>
              <a:defRPr/>
            </a:pPr>
            <a:fld id="{9B99CF99-2F36-4859-9C92-414BEAB34FCB}" type="datetimeFigureOut">
              <a:rPr lang="en-US"/>
              <a:pPr>
                <a:defRPr/>
              </a:pPr>
              <a:t>9/25/2012</a:t>
            </a:fld>
            <a:endParaRPr lang="en-US"/>
          </a:p>
        </p:txBody>
      </p:sp>
      <p:sp>
        <p:nvSpPr>
          <p:cNvPr id="9" name="Espace réservé du pied de page 2"/>
          <p:cNvSpPr>
            <a:spLocks noGrp="1"/>
          </p:cNvSpPr>
          <p:nvPr>
            <p:ph type="ftr" sz="quarter" idx="11"/>
          </p:nvPr>
        </p:nvSpPr>
        <p:spPr/>
        <p:txBody>
          <a:bodyPr/>
          <a:lstStyle>
            <a:lvl1pPr>
              <a:defRPr/>
            </a:lvl1pPr>
          </a:lstStyle>
          <a:p>
            <a:pPr>
              <a:defRPr/>
            </a:pPr>
            <a:endParaRPr lang="en-US"/>
          </a:p>
        </p:txBody>
      </p:sp>
      <p:sp>
        <p:nvSpPr>
          <p:cNvPr id="10" name="Espace réservé du numéro de diapositive 3"/>
          <p:cNvSpPr>
            <a:spLocks noGrp="1"/>
          </p:cNvSpPr>
          <p:nvPr>
            <p:ph type="sldNum" sz="quarter" idx="12"/>
          </p:nvPr>
        </p:nvSpPr>
        <p:spPr>
          <a:xfrm>
            <a:off x="5156200" y="7027863"/>
            <a:ext cx="736600" cy="490537"/>
          </a:xfrm>
        </p:spPr>
        <p:txBody>
          <a:bodyPr/>
          <a:lstStyle>
            <a:lvl1pPr>
              <a:defRPr>
                <a:solidFill>
                  <a:srgbClr val="FFFFFF"/>
                </a:solidFill>
              </a:defRPr>
            </a:lvl1pPr>
          </a:lstStyle>
          <a:p>
            <a:pPr>
              <a:defRPr/>
            </a:pPr>
            <a:fld id="{F60E1F00-F008-4C16-AFB2-A55BA6C852C6}" type="slidenum">
              <a:rPr lang="en-US"/>
              <a:pPr>
                <a:defRPr/>
              </a:pPr>
              <a:t>‹N°›</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Rectangle 4"/>
          <p:cNvSpPr>
            <a:spLocks noChangeArrowheads="1"/>
          </p:cNvSpPr>
          <p:nvPr/>
        </p:nvSpPr>
        <p:spPr bwMode="auto">
          <a:xfrm>
            <a:off x="184150" y="169863"/>
            <a:ext cx="10672763" cy="338137"/>
          </a:xfrm>
          <a:prstGeom prst="rect">
            <a:avLst/>
          </a:prstGeom>
          <a:solidFill>
            <a:schemeClr val="accent3"/>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6" name="Rectangle 5"/>
          <p:cNvSpPr>
            <a:spLocks noChangeArrowheads="1"/>
          </p:cNvSpPr>
          <p:nvPr/>
        </p:nvSpPr>
        <p:spPr bwMode="white">
          <a:xfrm>
            <a:off x="0" y="7450138"/>
            <a:ext cx="11049000" cy="169862"/>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7" name="Rectangle 6"/>
          <p:cNvSpPr>
            <a:spLocks noChangeArrowheads="1"/>
          </p:cNvSpPr>
          <p:nvPr/>
        </p:nvSpPr>
        <p:spPr bwMode="white">
          <a:xfrm>
            <a:off x="1086485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8" name="Rectangle 7"/>
          <p:cNvSpPr>
            <a:spLocks noChangeArrowheads="1"/>
          </p:cNvSpPr>
          <p:nvPr/>
        </p:nvSpPr>
        <p:spPr bwMode="white">
          <a:xfrm>
            <a:off x="0" y="0"/>
            <a:ext cx="11049000" cy="131763"/>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9" name="Rectangle 8"/>
          <p:cNvSpPr>
            <a:spLocks noChangeArrowheads="1"/>
          </p:cNvSpPr>
          <p:nvPr/>
        </p:nvSpPr>
        <p:spPr bwMode="white">
          <a:xfrm>
            <a:off x="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0" name="Rectangle 9"/>
          <p:cNvSpPr/>
          <p:nvPr/>
        </p:nvSpPr>
        <p:spPr>
          <a:xfrm>
            <a:off x="184150" y="677863"/>
            <a:ext cx="3314700" cy="6518275"/>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11" name="Rectangle 10"/>
          <p:cNvSpPr>
            <a:spLocks noChangeArrowheads="1"/>
          </p:cNvSpPr>
          <p:nvPr/>
        </p:nvSpPr>
        <p:spPr bwMode="auto">
          <a:xfrm>
            <a:off x="184150" y="169863"/>
            <a:ext cx="10672763" cy="72739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lIns="106674" tIns="53337" rIns="106674" bIns="53337" anchor="ctr"/>
          <a:lstStyle/>
          <a:p>
            <a:pPr>
              <a:defRPr/>
            </a:pPr>
            <a:endParaRPr lang="en-US" dirty="0">
              <a:latin typeface="Arial" charset="0"/>
            </a:endParaRPr>
          </a:p>
        </p:txBody>
      </p:sp>
      <p:sp>
        <p:nvSpPr>
          <p:cNvPr id="12" name="Connecteur droit 11"/>
          <p:cNvSpPr>
            <a:spLocks noChangeShapeType="1"/>
          </p:cNvSpPr>
          <p:nvPr/>
        </p:nvSpPr>
        <p:spPr bwMode="auto">
          <a:xfrm>
            <a:off x="184150" y="592138"/>
            <a:ext cx="106727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3" name="Ellipse 12"/>
          <p:cNvSpPr/>
          <p:nvPr/>
        </p:nvSpPr>
        <p:spPr>
          <a:xfrm>
            <a:off x="1565275" y="254000"/>
            <a:ext cx="736600" cy="677863"/>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14" name="Ellipse 13"/>
          <p:cNvSpPr/>
          <p:nvPr/>
        </p:nvSpPr>
        <p:spPr>
          <a:xfrm>
            <a:off x="1679575" y="358775"/>
            <a:ext cx="508000" cy="468313"/>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15" name="Rectangle 14"/>
          <p:cNvSpPr>
            <a:spLocks noChangeArrowheads="1"/>
          </p:cNvSpPr>
          <p:nvPr/>
        </p:nvSpPr>
        <p:spPr bwMode="auto">
          <a:xfrm>
            <a:off x="180975" y="7097713"/>
            <a:ext cx="10672763" cy="344487"/>
          </a:xfrm>
          <a:prstGeom prst="rect">
            <a:avLst/>
          </a:prstGeom>
          <a:solidFill>
            <a:schemeClr val="accent3"/>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2" name="Titre 1"/>
          <p:cNvSpPr>
            <a:spLocks noGrp="1"/>
          </p:cNvSpPr>
          <p:nvPr>
            <p:ph type="title"/>
          </p:nvPr>
        </p:nvSpPr>
        <p:spPr>
          <a:xfrm>
            <a:off x="460375" y="1016000"/>
            <a:ext cx="2854325" cy="1100667"/>
          </a:xfrm>
        </p:spPr>
        <p:txBody>
          <a:bodyPr>
            <a:noAutofit/>
          </a:bodyPr>
          <a:lstStyle>
            <a:lvl1pPr algn="l">
              <a:buNone/>
              <a:defRPr sz="2600" b="1">
                <a:solidFill>
                  <a:srgbClr val="FFFFFF"/>
                </a:solidFill>
              </a:defRPr>
            </a:lvl1pPr>
          </a:lstStyle>
          <a:p>
            <a:r>
              <a:rPr lang="fr-FR" smtClean="0"/>
              <a:t>Cliquez pour modifier le style du titre</a:t>
            </a:r>
            <a:endParaRPr lang="en-US"/>
          </a:p>
        </p:txBody>
      </p:sp>
      <p:sp>
        <p:nvSpPr>
          <p:cNvPr id="3" name="Espace réservé du texte 2"/>
          <p:cNvSpPr>
            <a:spLocks noGrp="1"/>
          </p:cNvSpPr>
          <p:nvPr>
            <p:ph type="body" idx="2"/>
          </p:nvPr>
        </p:nvSpPr>
        <p:spPr>
          <a:xfrm>
            <a:off x="460375" y="2201334"/>
            <a:ext cx="2854325" cy="4605514"/>
          </a:xfrm>
        </p:spPr>
        <p:txBody>
          <a:bodyPr/>
          <a:lstStyle>
            <a:lvl1pPr marL="0" indent="0">
              <a:spcAft>
                <a:spcPts val="1167"/>
              </a:spcAft>
              <a:buNone/>
              <a:defRPr sz="1900">
                <a:solidFill>
                  <a:srgbClr val="FFFFFF"/>
                </a:solidFill>
              </a:defRPr>
            </a:lvl1pPr>
            <a:lvl2pPr>
              <a:buNone/>
              <a:defRPr sz="1400"/>
            </a:lvl2pPr>
            <a:lvl3pPr>
              <a:buNone/>
              <a:defRPr sz="1200"/>
            </a:lvl3pPr>
            <a:lvl4pPr>
              <a:buNone/>
              <a:defRPr sz="1000"/>
            </a:lvl4pPr>
            <a:lvl5pPr>
              <a:buNone/>
              <a:defRPr sz="1000"/>
            </a:lvl5pPr>
          </a:lstStyle>
          <a:p>
            <a:pPr lvl="0"/>
            <a:r>
              <a:rPr lang="fr-FR" smtClean="0"/>
              <a:t>Cliquez pour modifier les styles du texte du masque</a:t>
            </a:r>
          </a:p>
        </p:txBody>
      </p:sp>
      <p:sp>
        <p:nvSpPr>
          <p:cNvPr id="20" name="Espace réservé du contenu 19"/>
          <p:cNvSpPr>
            <a:spLocks noGrp="1"/>
          </p:cNvSpPr>
          <p:nvPr>
            <p:ph sz="quarter" idx="1"/>
          </p:nvPr>
        </p:nvSpPr>
        <p:spPr>
          <a:xfrm>
            <a:off x="3775075" y="762000"/>
            <a:ext cx="6813550" cy="601133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6" name="Espace réservé du numéro de diapositive 6"/>
          <p:cNvSpPr>
            <a:spLocks noGrp="1"/>
          </p:cNvSpPr>
          <p:nvPr>
            <p:ph type="sldNum" sz="quarter" idx="10"/>
          </p:nvPr>
        </p:nvSpPr>
        <p:spPr>
          <a:xfrm>
            <a:off x="1657350" y="347663"/>
            <a:ext cx="552450" cy="490537"/>
          </a:xfrm>
        </p:spPr>
        <p:txBody>
          <a:bodyPr/>
          <a:lstStyle>
            <a:lvl1pPr>
              <a:defRPr>
                <a:solidFill>
                  <a:schemeClr val="accent3">
                    <a:shade val="75000"/>
                  </a:schemeClr>
                </a:solidFill>
              </a:defRPr>
            </a:lvl1pPr>
          </a:lstStyle>
          <a:p>
            <a:pPr>
              <a:defRPr/>
            </a:pPr>
            <a:fld id="{6AD698F0-255D-4428-9B43-C8F40A288866}" type="slidenum">
              <a:rPr lang="en-US"/>
              <a:pPr>
                <a:defRPr/>
              </a:pPr>
              <a:t>‹N°›</a:t>
            </a:fld>
            <a:endParaRPr lang="en-US" dirty="0"/>
          </a:p>
        </p:txBody>
      </p:sp>
      <p:sp>
        <p:nvSpPr>
          <p:cNvPr id="17" name="Espace réservé de la date 4"/>
          <p:cNvSpPr>
            <a:spLocks noGrp="1"/>
          </p:cNvSpPr>
          <p:nvPr>
            <p:ph type="dt" sz="half" idx="11"/>
          </p:nvPr>
        </p:nvSpPr>
        <p:spPr/>
        <p:txBody>
          <a:bodyPr/>
          <a:lstStyle>
            <a:lvl1pPr>
              <a:defRPr/>
            </a:lvl1pPr>
          </a:lstStyle>
          <a:p>
            <a:pPr>
              <a:defRPr/>
            </a:pPr>
            <a:fld id="{936ADBE9-09DF-4D27-AFEA-D7375FCC41B9}" type="datetimeFigureOut">
              <a:rPr lang="en-US"/>
              <a:pPr>
                <a:defRPr/>
              </a:pPr>
              <a:t>9/25/2012</a:t>
            </a:fld>
            <a:endParaRPr lang="en-US"/>
          </a:p>
        </p:txBody>
      </p:sp>
      <p:sp>
        <p:nvSpPr>
          <p:cNvPr id="18" name="Espace réservé du pied de page 5"/>
          <p:cNvSpPr>
            <a:spLocks noGrp="1"/>
          </p:cNvSpPr>
          <p:nvPr>
            <p:ph type="ftr" sz="quarter" idx="12"/>
          </p:nvPr>
        </p:nvSpPr>
        <p:spPr>
          <a:xfrm>
            <a:off x="365125" y="7123113"/>
            <a:ext cx="4087813" cy="406400"/>
          </a:xfr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Connecteur droit 4"/>
          <p:cNvSpPr>
            <a:spLocks noChangeShapeType="1"/>
          </p:cNvSpPr>
          <p:nvPr/>
        </p:nvSpPr>
        <p:spPr bwMode="auto">
          <a:xfrm>
            <a:off x="184150" y="592138"/>
            <a:ext cx="106727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6" name="Rectangle 5"/>
          <p:cNvSpPr>
            <a:spLocks noChangeArrowheads="1"/>
          </p:cNvSpPr>
          <p:nvPr/>
        </p:nvSpPr>
        <p:spPr bwMode="white">
          <a:xfrm>
            <a:off x="0" y="7450138"/>
            <a:ext cx="11049000" cy="169862"/>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7" name="Rectangle 6"/>
          <p:cNvSpPr>
            <a:spLocks noChangeArrowheads="1"/>
          </p:cNvSpPr>
          <p:nvPr/>
        </p:nvSpPr>
        <p:spPr bwMode="white">
          <a:xfrm>
            <a:off x="1086485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8" name="Rectangle 7"/>
          <p:cNvSpPr>
            <a:spLocks noChangeArrowheads="1"/>
          </p:cNvSpPr>
          <p:nvPr/>
        </p:nvSpPr>
        <p:spPr bwMode="white">
          <a:xfrm>
            <a:off x="0" y="0"/>
            <a:ext cx="11049000" cy="169863"/>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9" name="Rectangle 8"/>
          <p:cNvSpPr>
            <a:spLocks noChangeArrowheads="1"/>
          </p:cNvSpPr>
          <p:nvPr/>
        </p:nvSpPr>
        <p:spPr bwMode="white">
          <a:xfrm>
            <a:off x="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dirty="0">
              <a:latin typeface="Arial" charset="0"/>
            </a:endParaRPr>
          </a:p>
        </p:txBody>
      </p:sp>
      <p:sp>
        <p:nvSpPr>
          <p:cNvPr id="10" name="Rectangle 9"/>
          <p:cNvSpPr>
            <a:spLocks noChangeArrowheads="1"/>
          </p:cNvSpPr>
          <p:nvPr/>
        </p:nvSpPr>
        <p:spPr bwMode="auto">
          <a:xfrm>
            <a:off x="184150" y="169863"/>
            <a:ext cx="10672763" cy="334962"/>
          </a:xfrm>
          <a:prstGeom prst="rect">
            <a:avLst/>
          </a:prstGeom>
          <a:solidFill>
            <a:schemeClr val="accent3"/>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1" name="Rectangle 10"/>
          <p:cNvSpPr/>
          <p:nvPr/>
        </p:nvSpPr>
        <p:spPr>
          <a:xfrm>
            <a:off x="184150" y="677863"/>
            <a:ext cx="3314700" cy="6518275"/>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12" name="Rectangle 11"/>
          <p:cNvSpPr>
            <a:spLocks noChangeArrowheads="1"/>
          </p:cNvSpPr>
          <p:nvPr/>
        </p:nvSpPr>
        <p:spPr bwMode="auto">
          <a:xfrm>
            <a:off x="184150" y="173038"/>
            <a:ext cx="10672763" cy="72739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lIns="106674" tIns="53337" rIns="106674" bIns="53337" anchor="ctr"/>
          <a:lstStyle/>
          <a:p>
            <a:pPr>
              <a:defRPr/>
            </a:pPr>
            <a:endParaRPr lang="en-US" dirty="0">
              <a:latin typeface="Arial" charset="0"/>
            </a:endParaRPr>
          </a:p>
        </p:txBody>
      </p:sp>
      <p:sp>
        <p:nvSpPr>
          <p:cNvPr id="13" name="Ellipse 12"/>
          <p:cNvSpPr/>
          <p:nvPr/>
        </p:nvSpPr>
        <p:spPr>
          <a:xfrm>
            <a:off x="1565275" y="254000"/>
            <a:ext cx="736600" cy="677863"/>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14" name="Ellipse 13"/>
          <p:cNvSpPr/>
          <p:nvPr/>
        </p:nvSpPr>
        <p:spPr>
          <a:xfrm>
            <a:off x="1679575" y="358775"/>
            <a:ext cx="508000" cy="468313"/>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15" name="Rectangle 14"/>
          <p:cNvSpPr>
            <a:spLocks noChangeArrowheads="1"/>
          </p:cNvSpPr>
          <p:nvPr/>
        </p:nvSpPr>
        <p:spPr bwMode="auto">
          <a:xfrm>
            <a:off x="180975" y="7097713"/>
            <a:ext cx="10672763" cy="344487"/>
          </a:xfrm>
          <a:prstGeom prst="rect">
            <a:avLst/>
          </a:prstGeom>
          <a:solidFill>
            <a:schemeClr val="accent3"/>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2" name="Titre 1"/>
          <p:cNvSpPr>
            <a:spLocks noGrp="1"/>
          </p:cNvSpPr>
          <p:nvPr>
            <p:ph type="title"/>
          </p:nvPr>
        </p:nvSpPr>
        <p:spPr>
          <a:xfrm>
            <a:off x="3625453" y="5588000"/>
            <a:ext cx="7089775" cy="1354667"/>
          </a:xfrm>
        </p:spPr>
        <p:txBody>
          <a:bodyPr anchor="t">
            <a:noAutofit/>
          </a:bodyPr>
          <a:lstStyle>
            <a:lvl1pPr algn="l">
              <a:buNone/>
              <a:defRPr sz="2800" b="1">
                <a:solidFill>
                  <a:schemeClr val="tx2"/>
                </a:solidFill>
              </a:defRPr>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3625453" y="677334"/>
            <a:ext cx="7089775" cy="4741333"/>
          </a:xfrm>
        </p:spPr>
        <p:txBody>
          <a:bodyPr>
            <a:normAutofit/>
          </a:bodyPr>
          <a:lstStyle>
            <a:lvl1pPr marL="0" indent="0">
              <a:buNone/>
              <a:defRPr sz="3700"/>
            </a:lvl1pPr>
          </a:lstStyle>
          <a:p>
            <a:pPr lvl="0"/>
            <a:r>
              <a:rPr lang="fr-FR" noProof="0" smtClean="0"/>
              <a:t>Cliquez sur l'icône pour ajouter une image</a:t>
            </a:r>
            <a:endParaRPr lang="en-US" noProof="0" dirty="0"/>
          </a:p>
        </p:txBody>
      </p:sp>
      <p:sp>
        <p:nvSpPr>
          <p:cNvPr id="4" name="Espace réservé du texte 3"/>
          <p:cNvSpPr>
            <a:spLocks noGrp="1"/>
          </p:cNvSpPr>
          <p:nvPr>
            <p:ph type="body" sz="half" idx="2"/>
          </p:nvPr>
        </p:nvSpPr>
        <p:spPr>
          <a:xfrm>
            <a:off x="460375" y="1100667"/>
            <a:ext cx="2946400" cy="5842000"/>
          </a:xfrm>
        </p:spPr>
        <p:txBody>
          <a:bodyPr/>
          <a:lstStyle>
            <a:lvl1pPr marL="0" indent="0">
              <a:spcAft>
                <a:spcPts val="1167"/>
              </a:spcAft>
              <a:buFontTx/>
              <a:buNone/>
              <a:defRPr sz="1900">
                <a:solidFill>
                  <a:srgbClr val="FFFFFF"/>
                </a:solidFill>
              </a:defRPr>
            </a:lvl1pPr>
            <a:lvl2pPr>
              <a:defRPr sz="1400"/>
            </a:lvl2pPr>
            <a:lvl3pPr>
              <a:defRPr sz="1200"/>
            </a:lvl3pPr>
            <a:lvl4pPr>
              <a:defRPr sz="1000"/>
            </a:lvl4pPr>
            <a:lvl5pPr>
              <a:defRPr sz="1000"/>
            </a:lvl5pPr>
          </a:lstStyle>
          <a:p>
            <a:pPr lvl="0"/>
            <a:r>
              <a:rPr lang="fr-FR" smtClean="0"/>
              <a:t>Cliquez pour modifier les styles du texte du masque</a:t>
            </a:r>
          </a:p>
        </p:txBody>
      </p:sp>
      <p:sp>
        <p:nvSpPr>
          <p:cNvPr id="16" name="Espace réservé du numéro de diapositive 6"/>
          <p:cNvSpPr>
            <a:spLocks noGrp="1"/>
          </p:cNvSpPr>
          <p:nvPr>
            <p:ph type="sldNum" sz="quarter" idx="10"/>
          </p:nvPr>
        </p:nvSpPr>
        <p:spPr>
          <a:xfrm>
            <a:off x="1657350" y="347663"/>
            <a:ext cx="552450" cy="490537"/>
          </a:xfrm>
        </p:spPr>
        <p:txBody>
          <a:bodyPr/>
          <a:lstStyle>
            <a:lvl1pPr>
              <a:defRPr/>
            </a:lvl1pPr>
          </a:lstStyle>
          <a:p>
            <a:pPr>
              <a:defRPr/>
            </a:pPr>
            <a:fld id="{28A0B15B-1FB9-47CE-9B6D-32812800F6D9}" type="slidenum">
              <a:rPr lang="en-US"/>
              <a:pPr>
                <a:defRPr/>
              </a:pPr>
              <a:t>‹N°›</a:t>
            </a:fld>
            <a:endParaRPr lang="en-US" dirty="0"/>
          </a:p>
        </p:txBody>
      </p:sp>
      <p:sp>
        <p:nvSpPr>
          <p:cNvPr id="17" name="Espace réservé de la date 4"/>
          <p:cNvSpPr>
            <a:spLocks noGrp="1"/>
          </p:cNvSpPr>
          <p:nvPr>
            <p:ph type="dt" sz="half" idx="11"/>
          </p:nvPr>
        </p:nvSpPr>
        <p:spPr>
          <a:xfrm>
            <a:off x="6994525" y="7116763"/>
            <a:ext cx="3678238" cy="406400"/>
          </a:xfrm>
        </p:spPr>
        <p:txBody>
          <a:bodyPr/>
          <a:lstStyle>
            <a:lvl1pPr>
              <a:defRPr/>
            </a:lvl1pPr>
          </a:lstStyle>
          <a:p>
            <a:pPr>
              <a:defRPr/>
            </a:pPr>
            <a:fld id="{684E4BAD-DB38-4270-A5A6-AA8C9CE19E00}" type="datetimeFigureOut">
              <a:rPr lang="en-US"/>
              <a:pPr>
                <a:defRPr/>
              </a:pPr>
              <a:t>9/25/2012</a:t>
            </a:fld>
            <a:endParaRPr lang="en-US" dirty="0"/>
          </a:p>
        </p:txBody>
      </p:sp>
      <p:sp>
        <p:nvSpPr>
          <p:cNvPr id="18" name="Espace réservé du pied de page 5"/>
          <p:cNvSpPr>
            <a:spLocks noGrp="1"/>
          </p:cNvSpPr>
          <p:nvPr>
            <p:ph type="ftr" sz="quarter" idx="12"/>
          </p:nvPr>
        </p:nvSpPr>
        <p:spPr>
          <a:xfrm>
            <a:off x="365125" y="7123113"/>
            <a:ext cx="4330700" cy="406400"/>
          </a:xfrm>
        </p:spPr>
        <p:txBody>
          <a:bodyPr/>
          <a:lstStyle>
            <a:lvl1pPr>
              <a:defRPr/>
            </a:lvl1pPr>
          </a:lstStyle>
          <a:p>
            <a:pPr>
              <a:defRPr/>
            </a:pP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912C6923-F01D-43F3-960B-79D2CCD1B62A}" type="datetimeFigureOut">
              <a:rPr lang="en-US"/>
              <a:pPr>
                <a:defRPr/>
              </a:pPr>
              <a:t>9/25/2012</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528AF13C-8801-4D05-9D9B-D3520A4B7979}" type="slidenum">
              <a:rPr lang="en-US"/>
              <a:pPr>
                <a:defRPr/>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7450138"/>
            <a:ext cx="11049000" cy="169862"/>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5" name="Rectangle 4"/>
          <p:cNvSpPr>
            <a:spLocks noChangeArrowheads="1"/>
          </p:cNvSpPr>
          <p:nvPr/>
        </p:nvSpPr>
        <p:spPr bwMode="white">
          <a:xfrm>
            <a:off x="8470900" y="0"/>
            <a:ext cx="257810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6" name="Rectangle 5"/>
          <p:cNvSpPr>
            <a:spLocks noChangeArrowheads="1"/>
          </p:cNvSpPr>
          <p:nvPr/>
        </p:nvSpPr>
        <p:spPr bwMode="white">
          <a:xfrm>
            <a:off x="0" y="0"/>
            <a:ext cx="11049000" cy="173038"/>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7" name="Rectangle 6"/>
          <p:cNvSpPr>
            <a:spLocks noChangeArrowheads="1"/>
          </p:cNvSpPr>
          <p:nvPr/>
        </p:nvSpPr>
        <p:spPr bwMode="white">
          <a:xfrm>
            <a:off x="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8" name="Rectangle 7"/>
          <p:cNvSpPr>
            <a:spLocks noChangeArrowheads="1"/>
          </p:cNvSpPr>
          <p:nvPr/>
        </p:nvSpPr>
        <p:spPr bwMode="auto">
          <a:xfrm>
            <a:off x="176213" y="7102475"/>
            <a:ext cx="10674350" cy="342900"/>
          </a:xfrm>
          <a:prstGeom prst="rect">
            <a:avLst/>
          </a:prstGeom>
          <a:solidFill>
            <a:schemeClr val="accent3"/>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9" name="Rectangle 8"/>
          <p:cNvSpPr>
            <a:spLocks noChangeArrowheads="1"/>
          </p:cNvSpPr>
          <p:nvPr/>
        </p:nvSpPr>
        <p:spPr bwMode="auto">
          <a:xfrm>
            <a:off x="184150" y="173038"/>
            <a:ext cx="10672763" cy="72739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lIns="106674" tIns="53337" rIns="106674" bIns="53337" anchor="ctr"/>
          <a:lstStyle/>
          <a:p>
            <a:pPr>
              <a:defRPr/>
            </a:pPr>
            <a:endParaRPr lang="en-US" dirty="0">
              <a:latin typeface="Arial" charset="0"/>
            </a:endParaRPr>
          </a:p>
        </p:txBody>
      </p:sp>
      <p:sp>
        <p:nvSpPr>
          <p:cNvPr id="10" name="Connecteur droit 9"/>
          <p:cNvSpPr>
            <a:spLocks noChangeShapeType="1"/>
          </p:cNvSpPr>
          <p:nvPr/>
        </p:nvSpPr>
        <p:spPr bwMode="auto">
          <a:xfrm rot="5400000">
            <a:off x="5163344" y="3642519"/>
            <a:ext cx="693896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1" name="Ellipse 10"/>
          <p:cNvSpPr/>
          <p:nvPr/>
        </p:nvSpPr>
        <p:spPr>
          <a:xfrm>
            <a:off x="8264525" y="3251200"/>
            <a:ext cx="736600" cy="676275"/>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12" name="Ellipse 11"/>
          <p:cNvSpPr/>
          <p:nvPr/>
        </p:nvSpPr>
        <p:spPr>
          <a:xfrm>
            <a:off x="8378825" y="3355975"/>
            <a:ext cx="508000" cy="466725"/>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3" name="Espace réservé du texte vertical 2"/>
          <p:cNvSpPr>
            <a:spLocks noGrp="1"/>
          </p:cNvSpPr>
          <p:nvPr>
            <p:ph type="body" orient="vert" idx="1"/>
          </p:nvPr>
        </p:nvSpPr>
        <p:spPr>
          <a:xfrm>
            <a:off x="368300" y="338667"/>
            <a:ext cx="7918450" cy="6468184"/>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2" name="Titre vertical 1"/>
          <p:cNvSpPr>
            <a:spLocks noGrp="1"/>
          </p:cNvSpPr>
          <p:nvPr>
            <p:ph type="title" orient="vert"/>
          </p:nvPr>
        </p:nvSpPr>
        <p:spPr>
          <a:xfrm>
            <a:off x="8931275" y="338669"/>
            <a:ext cx="1749425" cy="6501694"/>
          </a:xfrm>
        </p:spPr>
        <p:txBody>
          <a:bodyPr vert="eaVert"/>
          <a:lstStyle/>
          <a:p>
            <a:r>
              <a:rPr lang="fr-FR" smtClean="0"/>
              <a:t>Cliquez pour modifier le style du titre</a:t>
            </a:r>
            <a:endParaRPr lang="en-US"/>
          </a:p>
        </p:txBody>
      </p:sp>
      <p:sp>
        <p:nvSpPr>
          <p:cNvPr id="13" name="Espace réservé du numéro de diapositive 5"/>
          <p:cNvSpPr>
            <a:spLocks noGrp="1"/>
          </p:cNvSpPr>
          <p:nvPr>
            <p:ph type="sldNum" sz="quarter" idx="10"/>
          </p:nvPr>
        </p:nvSpPr>
        <p:spPr>
          <a:xfrm>
            <a:off x="8356600" y="3344863"/>
            <a:ext cx="552450" cy="490537"/>
          </a:xfrm>
        </p:spPr>
        <p:txBody>
          <a:bodyPr/>
          <a:lstStyle>
            <a:lvl1pPr>
              <a:defRPr/>
            </a:lvl1pPr>
          </a:lstStyle>
          <a:p>
            <a:pPr>
              <a:defRPr/>
            </a:pPr>
            <a:fld id="{A79DB88E-C394-403A-9431-AF5CA089829A}" type="slidenum">
              <a:rPr lang="en-US"/>
              <a:pPr>
                <a:defRPr/>
              </a:pPr>
              <a:t>‹N°›</a:t>
            </a:fld>
            <a:endParaRPr lang="en-US" dirty="0"/>
          </a:p>
        </p:txBody>
      </p:sp>
      <p:sp>
        <p:nvSpPr>
          <p:cNvPr id="14" name="Espace réservé de la date 3"/>
          <p:cNvSpPr>
            <a:spLocks noGrp="1"/>
          </p:cNvSpPr>
          <p:nvPr>
            <p:ph type="dt" sz="half" idx="11"/>
          </p:nvPr>
        </p:nvSpPr>
        <p:spPr/>
        <p:txBody>
          <a:bodyPr/>
          <a:lstStyle>
            <a:lvl1pPr>
              <a:defRPr/>
            </a:lvl1pPr>
          </a:lstStyle>
          <a:p>
            <a:pPr>
              <a:defRPr/>
            </a:pPr>
            <a:fld id="{29C34887-27BB-4CF6-98C9-081CBAB10D91}" type="datetimeFigureOut">
              <a:rPr lang="en-US"/>
              <a:pPr>
                <a:defRPr/>
              </a:pPr>
              <a:t>9/25/2012</a:t>
            </a:fld>
            <a:endParaRPr lang="en-US"/>
          </a:p>
        </p:txBody>
      </p:sp>
      <p:sp>
        <p:nvSpPr>
          <p:cNvPr id="15" name="Espace réservé du pied de page 4"/>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73125" y="4895850"/>
            <a:ext cx="9391650" cy="15144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873125" y="3228975"/>
            <a:ext cx="939165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203200" y="1108075"/>
            <a:ext cx="5262563" cy="5856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618163" y="1108075"/>
            <a:ext cx="5264150" cy="5856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52450" y="304800"/>
            <a:ext cx="9944100" cy="1270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552450" y="1704975"/>
            <a:ext cx="4881563"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552450" y="2416175"/>
            <a:ext cx="4881563"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613400" y="1704975"/>
            <a:ext cx="48831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613400" y="2416175"/>
            <a:ext cx="48831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2450" y="303213"/>
            <a:ext cx="3635375" cy="1290637"/>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4319588" y="303213"/>
            <a:ext cx="6176962"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552450" y="1593850"/>
            <a:ext cx="36353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165350" y="5334000"/>
            <a:ext cx="6629400" cy="6302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165350" y="681038"/>
            <a:ext cx="66294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2165350" y="5964238"/>
            <a:ext cx="66294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26" name="Rectangle 602"/>
          <p:cNvSpPr>
            <a:spLocks noChangeArrowheads="1"/>
          </p:cNvSpPr>
          <p:nvPr userDrawn="1"/>
        </p:nvSpPr>
        <p:spPr bwMode="auto">
          <a:xfrm>
            <a:off x="0" y="7054850"/>
            <a:ext cx="11049000" cy="565150"/>
          </a:xfrm>
          <a:prstGeom prst="rect">
            <a:avLst/>
          </a:prstGeom>
          <a:gradFill rotWithShape="0">
            <a:gsLst>
              <a:gs pos="0">
                <a:srgbClr val="FFFFFF"/>
              </a:gs>
              <a:gs pos="50000">
                <a:schemeClr val="bg1"/>
              </a:gs>
              <a:gs pos="100000">
                <a:srgbClr val="FFFFFF"/>
              </a:gs>
            </a:gsLst>
            <a:lin ang="0" scaled="1"/>
          </a:gradFill>
          <a:ln w="12700">
            <a:noFill/>
            <a:miter lim="800000"/>
            <a:headEnd/>
            <a:tailEnd/>
          </a:ln>
          <a:effectLst/>
        </p:spPr>
        <p:txBody>
          <a:bodyPr wrap="none" anchor="ctr"/>
          <a:lstStyle/>
          <a:p>
            <a:pPr algn="ctr" defTabSz="762000">
              <a:defRPr/>
            </a:pPr>
            <a:endParaRPr lang="fr-FR" altLang="en-GB"/>
          </a:p>
        </p:txBody>
      </p:sp>
      <p:sp>
        <p:nvSpPr>
          <p:cNvPr id="9219" name="Rectangle 7"/>
          <p:cNvSpPr>
            <a:spLocks noGrp="1" noChangeArrowheads="1"/>
          </p:cNvSpPr>
          <p:nvPr>
            <p:ph type="title"/>
          </p:nvPr>
        </p:nvSpPr>
        <p:spPr bwMode="auto">
          <a:xfrm>
            <a:off x="168275" y="0"/>
            <a:ext cx="10682288" cy="974725"/>
          </a:xfrm>
          <a:prstGeom prst="rect">
            <a:avLst/>
          </a:prstGeom>
          <a:noFill/>
          <a:ln w="9525">
            <a:noFill/>
            <a:miter lim="800000"/>
            <a:headEnd/>
            <a:tailEnd/>
          </a:ln>
        </p:spPr>
        <p:txBody>
          <a:bodyPr vert="horz" wrap="square" lIns="58738" tIns="23812" rIns="58738" bIns="23812" numCol="1" anchor="ctr" anchorCtr="0" compatLnSpc="1">
            <a:prstTxWarp prst="textNoShape">
              <a:avLst/>
            </a:prstTxWarp>
          </a:bodyPr>
          <a:lstStyle/>
          <a:p>
            <a:pPr lvl="0"/>
            <a:r>
              <a:rPr lang="en-GB" altLang="en-GB" smtClean="0"/>
              <a:t>Titre</a:t>
            </a:r>
          </a:p>
        </p:txBody>
      </p:sp>
      <p:sp>
        <p:nvSpPr>
          <p:cNvPr id="9220" name="Rectangle 8"/>
          <p:cNvSpPr>
            <a:spLocks noGrp="1" noChangeArrowheads="1"/>
          </p:cNvSpPr>
          <p:nvPr>
            <p:ph type="body" idx="1"/>
          </p:nvPr>
        </p:nvSpPr>
        <p:spPr bwMode="auto">
          <a:xfrm>
            <a:off x="203200" y="1108075"/>
            <a:ext cx="10679113" cy="5856288"/>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GB" altLang="en-GB" smtClean="0"/>
              <a:t> Titre 1</a:t>
            </a:r>
          </a:p>
          <a:p>
            <a:pPr lvl="1"/>
            <a:r>
              <a:rPr lang="en-GB" altLang="en-GB" smtClean="0"/>
              <a:t>Titre 2</a:t>
            </a:r>
          </a:p>
          <a:p>
            <a:pPr lvl="2"/>
            <a:r>
              <a:rPr lang="en-GB" altLang="en-GB" smtClean="0"/>
              <a:t>Titre 3</a:t>
            </a:r>
          </a:p>
          <a:p>
            <a:pPr lvl="3"/>
            <a:r>
              <a:rPr lang="en-GB" altLang="en-GB" smtClean="0"/>
              <a:t>Titre 4</a:t>
            </a:r>
          </a:p>
          <a:p>
            <a:pPr lvl="1"/>
            <a:endParaRPr lang="en-GB" altLang="en-GB" smtClean="0"/>
          </a:p>
          <a:p>
            <a:pPr lvl="0"/>
            <a:endParaRPr lang="en-GB" altLang="en-GB" smtClean="0"/>
          </a:p>
        </p:txBody>
      </p:sp>
      <p:sp>
        <p:nvSpPr>
          <p:cNvPr id="1072" name="Line 48"/>
          <p:cNvSpPr>
            <a:spLocks noChangeShapeType="1"/>
          </p:cNvSpPr>
          <p:nvPr/>
        </p:nvSpPr>
        <p:spPr bwMode="auto">
          <a:xfrm flipV="1">
            <a:off x="1325563" y="7269163"/>
            <a:ext cx="0" cy="25400"/>
          </a:xfrm>
          <a:prstGeom prst="line">
            <a:avLst/>
          </a:prstGeom>
          <a:noFill/>
          <a:ln w="9525">
            <a:noFill/>
            <a:round/>
            <a:headEnd type="none" w="sm" len="sm"/>
            <a:tailEnd type="none" w="sm" len="sm"/>
          </a:ln>
          <a:effectLst/>
        </p:spPr>
        <p:txBody>
          <a:bodyPr wrap="none" anchor="ctr"/>
          <a:lstStyle/>
          <a:p>
            <a:pPr>
              <a:defRPr/>
            </a:pPr>
            <a:endParaRPr lang="fr-FR"/>
          </a:p>
        </p:txBody>
      </p:sp>
      <p:sp>
        <p:nvSpPr>
          <p:cNvPr id="1627" name="Text Box 603"/>
          <p:cNvSpPr txBox="1">
            <a:spLocks noChangeArrowheads="1"/>
          </p:cNvSpPr>
          <p:nvPr userDrawn="1"/>
        </p:nvSpPr>
        <p:spPr bwMode="auto">
          <a:xfrm>
            <a:off x="0" y="7132638"/>
            <a:ext cx="6913563" cy="312737"/>
          </a:xfrm>
          <a:prstGeom prst="rect">
            <a:avLst/>
          </a:prstGeom>
          <a:noFill/>
          <a:ln w="12700">
            <a:noFill/>
            <a:miter lim="800000"/>
            <a:headEnd type="none" w="sm" len="sm"/>
            <a:tailEnd type="none" w="sm" len="sm"/>
          </a:ln>
          <a:effectLst/>
        </p:spPr>
        <p:txBody>
          <a:bodyPr>
            <a:spAutoFit/>
          </a:bodyPr>
          <a:lstStyle/>
          <a:p>
            <a:pPr algn="ctr" defTabSz="762000">
              <a:spcBef>
                <a:spcPct val="50000"/>
              </a:spcBef>
              <a:defRPr/>
            </a:pPr>
            <a:r>
              <a:rPr lang="fr-FR" altLang="en-GB" sz="1600">
                <a:solidFill>
                  <a:schemeClr val="folHlink"/>
                </a:solidFill>
              </a:rPr>
              <a:t>Introduction </a:t>
            </a:r>
            <a:r>
              <a:rPr lang="en-GB" altLang="en-GB" sz="1600">
                <a:solidFill>
                  <a:schemeClr val="folHlink"/>
                </a:solidFill>
              </a:rPr>
              <a:t>: plasticité des IHMs</a:t>
            </a:r>
            <a:r>
              <a:rPr lang="fr-FR" altLang="en-GB" sz="1600">
                <a:solidFill>
                  <a:schemeClr val="folHlink"/>
                </a:solidFill>
              </a:rPr>
              <a:t>  – Page </a:t>
            </a:r>
            <a:fld id="{F96B88C6-08C8-4A96-B550-359E0F69C3B6}" type="slidenum">
              <a:rPr lang="fr-FR" altLang="en-GB" sz="1600">
                <a:solidFill>
                  <a:schemeClr val="folHlink"/>
                </a:solidFill>
              </a:rPr>
              <a:pPr algn="ctr" defTabSz="762000">
                <a:spcBef>
                  <a:spcPct val="50000"/>
                </a:spcBef>
                <a:defRPr/>
              </a:pPr>
              <a:t>‹N°›</a:t>
            </a:fld>
            <a:endParaRPr lang="fr-FR" altLang="en-GB" sz="1600">
              <a:solidFill>
                <a:schemeClr val="folHlink"/>
              </a:solidFill>
            </a:endParaRPr>
          </a:p>
        </p:txBody>
      </p:sp>
    </p:spTree>
  </p:cSld>
  <p:clrMap bg1="dk2" tx1="lt1" bg2="dk1" tx2="lt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Lst>
  <p:txStyles>
    <p:titleStyle>
      <a:lvl1pPr algn="ctr" defTabSz="712788" rtl="0" eaLnBrk="0" fontAlgn="base" hangingPunct="0">
        <a:lnSpc>
          <a:spcPct val="92000"/>
        </a:lnSpc>
        <a:spcBef>
          <a:spcPct val="0"/>
        </a:spcBef>
        <a:spcAft>
          <a:spcPct val="0"/>
        </a:spcAft>
        <a:defRPr sz="3600" b="1">
          <a:solidFill>
            <a:schemeClr val="tx2"/>
          </a:solidFill>
          <a:latin typeface="+mj-lt"/>
          <a:ea typeface="+mj-ea"/>
          <a:cs typeface="+mj-cs"/>
        </a:defRPr>
      </a:lvl1pPr>
      <a:lvl2pPr algn="ctr" defTabSz="712788" rtl="0" eaLnBrk="0" fontAlgn="base" hangingPunct="0">
        <a:lnSpc>
          <a:spcPct val="92000"/>
        </a:lnSpc>
        <a:spcBef>
          <a:spcPct val="0"/>
        </a:spcBef>
        <a:spcAft>
          <a:spcPct val="0"/>
        </a:spcAft>
        <a:defRPr sz="3600" b="1">
          <a:solidFill>
            <a:schemeClr val="tx2"/>
          </a:solidFill>
          <a:latin typeface="Arial" pitchFamily="34" charset="0"/>
        </a:defRPr>
      </a:lvl2pPr>
      <a:lvl3pPr algn="ctr" defTabSz="712788" rtl="0" eaLnBrk="0" fontAlgn="base" hangingPunct="0">
        <a:lnSpc>
          <a:spcPct val="92000"/>
        </a:lnSpc>
        <a:spcBef>
          <a:spcPct val="0"/>
        </a:spcBef>
        <a:spcAft>
          <a:spcPct val="0"/>
        </a:spcAft>
        <a:defRPr sz="3600" b="1">
          <a:solidFill>
            <a:schemeClr val="tx2"/>
          </a:solidFill>
          <a:latin typeface="Arial" pitchFamily="34" charset="0"/>
        </a:defRPr>
      </a:lvl3pPr>
      <a:lvl4pPr algn="ctr" defTabSz="712788" rtl="0" eaLnBrk="0" fontAlgn="base" hangingPunct="0">
        <a:lnSpc>
          <a:spcPct val="92000"/>
        </a:lnSpc>
        <a:spcBef>
          <a:spcPct val="0"/>
        </a:spcBef>
        <a:spcAft>
          <a:spcPct val="0"/>
        </a:spcAft>
        <a:defRPr sz="3600" b="1">
          <a:solidFill>
            <a:schemeClr val="tx2"/>
          </a:solidFill>
          <a:latin typeface="Arial" pitchFamily="34" charset="0"/>
        </a:defRPr>
      </a:lvl4pPr>
      <a:lvl5pPr algn="ctr" defTabSz="712788" rtl="0" eaLnBrk="0" fontAlgn="base" hangingPunct="0">
        <a:lnSpc>
          <a:spcPct val="92000"/>
        </a:lnSpc>
        <a:spcBef>
          <a:spcPct val="0"/>
        </a:spcBef>
        <a:spcAft>
          <a:spcPct val="0"/>
        </a:spcAft>
        <a:defRPr sz="3600" b="1">
          <a:solidFill>
            <a:schemeClr val="tx2"/>
          </a:solidFill>
          <a:latin typeface="Arial" pitchFamily="34" charset="0"/>
        </a:defRPr>
      </a:lvl5pPr>
      <a:lvl6pPr marL="457200" algn="ctr" defTabSz="712788" rtl="0" eaLnBrk="0" fontAlgn="base" hangingPunct="0">
        <a:lnSpc>
          <a:spcPct val="92000"/>
        </a:lnSpc>
        <a:spcBef>
          <a:spcPct val="0"/>
        </a:spcBef>
        <a:spcAft>
          <a:spcPct val="0"/>
        </a:spcAft>
        <a:defRPr sz="3600" b="1">
          <a:solidFill>
            <a:schemeClr val="tx2"/>
          </a:solidFill>
          <a:latin typeface="Arial" pitchFamily="34" charset="0"/>
        </a:defRPr>
      </a:lvl6pPr>
      <a:lvl7pPr marL="914400" algn="ctr" defTabSz="712788" rtl="0" eaLnBrk="0" fontAlgn="base" hangingPunct="0">
        <a:lnSpc>
          <a:spcPct val="92000"/>
        </a:lnSpc>
        <a:spcBef>
          <a:spcPct val="0"/>
        </a:spcBef>
        <a:spcAft>
          <a:spcPct val="0"/>
        </a:spcAft>
        <a:defRPr sz="3600" b="1">
          <a:solidFill>
            <a:schemeClr val="tx2"/>
          </a:solidFill>
          <a:latin typeface="Arial" pitchFamily="34" charset="0"/>
        </a:defRPr>
      </a:lvl7pPr>
      <a:lvl8pPr marL="1371600" algn="ctr" defTabSz="712788" rtl="0" eaLnBrk="0" fontAlgn="base" hangingPunct="0">
        <a:lnSpc>
          <a:spcPct val="92000"/>
        </a:lnSpc>
        <a:spcBef>
          <a:spcPct val="0"/>
        </a:spcBef>
        <a:spcAft>
          <a:spcPct val="0"/>
        </a:spcAft>
        <a:defRPr sz="3600" b="1">
          <a:solidFill>
            <a:schemeClr val="tx2"/>
          </a:solidFill>
          <a:latin typeface="Arial" pitchFamily="34" charset="0"/>
        </a:defRPr>
      </a:lvl8pPr>
      <a:lvl9pPr marL="1828800" algn="ctr" defTabSz="712788" rtl="0" eaLnBrk="0" fontAlgn="base" hangingPunct="0">
        <a:lnSpc>
          <a:spcPct val="92000"/>
        </a:lnSpc>
        <a:spcBef>
          <a:spcPct val="0"/>
        </a:spcBef>
        <a:spcAft>
          <a:spcPct val="0"/>
        </a:spcAft>
        <a:defRPr sz="3600" b="1">
          <a:solidFill>
            <a:schemeClr val="tx2"/>
          </a:solidFill>
          <a:latin typeface="Arial" pitchFamily="34" charset="0"/>
        </a:defRPr>
      </a:lvl9pPr>
    </p:titleStyle>
    <p:bodyStyle>
      <a:lvl1pPr marL="285750" indent="-285750" algn="l" rtl="0" eaLnBrk="0" fontAlgn="base" hangingPunct="0">
        <a:spcBef>
          <a:spcPct val="0"/>
        </a:spcBef>
        <a:spcAft>
          <a:spcPct val="0"/>
        </a:spcAft>
        <a:buSzPct val="50000"/>
        <a:buFont typeface="Monotype Sorts" pitchFamily="2" charset="2"/>
        <a:buChar char="l"/>
        <a:defRPr sz="3000" b="1">
          <a:solidFill>
            <a:srgbClr val="FFFF99"/>
          </a:solidFill>
          <a:latin typeface="+mn-lt"/>
          <a:ea typeface="+mn-ea"/>
          <a:cs typeface="+mn-cs"/>
        </a:defRPr>
      </a:lvl1pPr>
      <a:lvl2pPr marL="685800" indent="-228600" algn="l" rtl="0" eaLnBrk="0" fontAlgn="base" hangingPunct="0">
        <a:spcBef>
          <a:spcPct val="0"/>
        </a:spcBef>
        <a:spcAft>
          <a:spcPct val="0"/>
        </a:spcAft>
        <a:buSzPct val="100000"/>
        <a:buChar char="–"/>
        <a:defRPr sz="2600">
          <a:solidFill>
            <a:schemeClr val="tx1"/>
          </a:solidFill>
          <a:latin typeface="+mn-lt"/>
        </a:defRPr>
      </a:lvl2pPr>
      <a:lvl3pPr marL="1143000" indent="-228600" algn="l" rtl="0" eaLnBrk="0" fontAlgn="base" hangingPunct="0">
        <a:spcBef>
          <a:spcPct val="0"/>
        </a:spcBef>
        <a:spcAft>
          <a:spcPct val="0"/>
        </a:spcAft>
        <a:buSzPct val="100000"/>
        <a:buChar char="•"/>
        <a:defRPr sz="2400">
          <a:solidFill>
            <a:schemeClr val="tx1"/>
          </a:solidFill>
          <a:latin typeface="+mn-lt"/>
        </a:defRPr>
      </a:lvl3pPr>
      <a:lvl4pPr marL="1600200" indent="-228600" algn="l" rtl="0" eaLnBrk="0" fontAlgn="base" hangingPunct="0">
        <a:spcBef>
          <a:spcPct val="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7450138"/>
            <a:ext cx="11049000" cy="169862"/>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6" name="Rectangle 15"/>
          <p:cNvSpPr>
            <a:spLocks noChangeArrowheads="1"/>
          </p:cNvSpPr>
          <p:nvPr/>
        </p:nvSpPr>
        <p:spPr bwMode="white">
          <a:xfrm>
            <a:off x="0" y="0"/>
            <a:ext cx="11049000" cy="1547813"/>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8" name="Rectangle 17"/>
          <p:cNvSpPr>
            <a:spLocks noChangeArrowheads="1"/>
          </p:cNvSpPr>
          <p:nvPr/>
        </p:nvSpPr>
        <p:spPr bwMode="white">
          <a:xfrm>
            <a:off x="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9" name="Rectangle 18"/>
          <p:cNvSpPr>
            <a:spLocks noChangeArrowheads="1"/>
          </p:cNvSpPr>
          <p:nvPr/>
        </p:nvSpPr>
        <p:spPr bwMode="white">
          <a:xfrm>
            <a:off x="1086485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9" name="Rectangle 8"/>
          <p:cNvSpPr>
            <a:spLocks noChangeArrowheads="1"/>
          </p:cNvSpPr>
          <p:nvPr/>
        </p:nvSpPr>
        <p:spPr bwMode="auto">
          <a:xfrm>
            <a:off x="180975" y="7097713"/>
            <a:ext cx="10672763" cy="344487"/>
          </a:xfrm>
          <a:prstGeom prst="rect">
            <a:avLst/>
          </a:prstGeom>
          <a:solidFill>
            <a:schemeClr val="accent3"/>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4" name="Espace réservé de la date 13"/>
          <p:cNvSpPr>
            <a:spLocks noGrp="1"/>
          </p:cNvSpPr>
          <p:nvPr>
            <p:ph type="dt" sz="half" idx="2"/>
          </p:nvPr>
        </p:nvSpPr>
        <p:spPr>
          <a:xfrm>
            <a:off x="6997700" y="7116763"/>
            <a:ext cx="3679825" cy="406400"/>
          </a:xfrm>
          <a:prstGeom prst="rect">
            <a:avLst/>
          </a:prstGeom>
        </p:spPr>
        <p:txBody>
          <a:bodyPr vert="horz" lIns="106674" tIns="53337" rIns="106674" bIns="53337"/>
          <a:lstStyle>
            <a:lvl1pPr algn="r" eaLnBrk="1" latinLnBrk="0" hangingPunct="1">
              <a:defRPr kumimoji="0" sz="1600">
                <a:solidFill>
                  <a:srgbClr val="FFFFFF"/>
                </a:solidFill>
                <a:latin typeface="Arial" charset="0"/>
              </a:defRPr>
            </a:lvl1pPr>
          </a:lstStyle>
          <a:p>
            <a:pPr>
              <a:defRPr/>
            </a:pPr>
            <a:fld id="{F850E66E-6FE9-41CD-8880-0F4E86F8CE56}" type="datetimeFigureOut">
              <a:rPr lang="en-US"/>
              <a:pPr>
                <a:defRPr/>
              </a:pPr>
              <a:t>9/25/2012</a:t>
            </a:fld>
            <a:endParaRPr lang="en-US" dirty="0"/>
          </a:p>
        </p:txBody>
      </p:sp>
      <p:sp>
        <p:nvSpPr>
          <p:cNvPr id="3" name="Espace réservé du pied de page 2"/>
          <p:cNvSpPr>
            <a:spLocks noGrp="1"/>
          </p:cNvSpPr>
          <p:nvPr>
            <p:ph type="ftr" sz="quarter" idx="3"/>
          </p:nvPr>
        </p:nvSpPr>
        <p:spPr>
          <a:xfrm>
            <a:off x="368300" y="7123113"/>
            <a:ext cx="4327525" cy="406400"/>
          </a:xfrm>
          <a:prstGeom prst="rect">
            <a:avLst/>
          </a:prstGeom>
        </p:spPr>
        <p:txBody>
          <a:bodyPr vert="horz" lIns="106674" tIns="53337" rIns="106674" bIns="53337"/>
          <a:lstStyle>
            <a:lvl1pPr algn="l" eaLnBrk="1" latinLnBrk="0" hangingPunct="1">
              <a:defRPr kumimoji="0" sz="1400">
                <a:solidFill>
                  <a:srgbClr val="FFFFFF"/>
                </a:solidFill>
                <a:latin typeface="Arial" charset="0"/>
              </a:defRPr>
            </a:lvl1pPr>
          </a:lstStyle>
          <a:p>
            <a:pPr>
              <a:defRPr/>
            </a:pPr>
            <a:endParaRPr lang="en-US"/>
          </a:p>
        </p:txBody>
      </p:sp>
      <p:sp>
        <p:nvSpPr>
          <p:cNvPr id="8" name="Rectangle 7"/>
          <p:cNvSpPr>
            <a:spLocks noChangeArrowheads="1"/>
          </p:cNvSpPr>
          <p:nvPr/>
        </p:nvSpPr>
        <p:spPr bwMode="auto">
          <a:xfrm>
            <a:off x="184150" y="173038"/>
            <a:ext cx="10672763" cy="72739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lIns="106674" tIns="53337" rIns="106674" bIns="53337" anchor="ctr"/>
          <a:lstStyle/>
          <a:p>
            <a:pPr>
              <a:defRPr/>
            </a:pPr>
            <a:endParaRPr lang="en-US" dirty="0">
              <a:latin typeface="Arial" charset="0"/>
            </a:endParaRPr>
          </a:p>
        </p:txBody>
      </p:sp>
      <p:sp>
        <p:nvSpPr>
          <p:cNvPr id="10" name="Connecteur droit 9"/>
          <p:cNvSpPr>
            <a:spLocks noChangeShapeType="1"/>
          </p:cNvSpPr>
          <p:nvPr/>
        </p:nvSpPr>
        <p:spPr bwMode="auto">
          <a:xfrm>
            <a:off x="184150" y="1419225"/>
            <a:ext cx="1067276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2" name="Ellipse 11"/>
          <p:cNvSpPr/>
          <p:nvPr/>
        </p:nvSpPr>
        <p:spPr>
          <a:xfrm>
            <a:off x="5156200" y="1062038"/>
            <a:ext cx="736600" cy="677862"/>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15" name="Ellipse 14"/>
          <p:cNvSpPr/>
          <p:nvPr/>
        </p:nvSpPr>
        <p:spPr>
          <a:xfrm>
            <a:off x="5270500" y="1166813"/>
            <a:ext cx="508000" cy="46831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23" name="Espace réservé du numéro de diapositive 22"/>
          <p:cNvSpPr>
            <a:spLocks noGrp="1"/>
          </p:cNvSpPr>
          <p:nvPr>
            <p:ph type="sldNum" sz="quarter" idx="4"/>
          </p:nvPr>
        </p:nvSpPr>
        <p:spPr>
          <a:xfrm>
            <a:off x="5248275" y="1155700"/>
            <a:ext cx="552450" cy="490538"/>
          </a:xfrm>
          <a:prstGeom prst="rect">
            <a:avLst/>
          </a:prstGeom>
        </p:spPr>
        <p:txBody>
          <a:bodyPr vert="horz" lIns="53337" tIns="53337" rIns="53337" bIns="53337" anchor="ctr">
            <a:normAutofit/>
          </a:bodyPr>
          <a:lstStyle>
            <a:lvl1pPr algn="ctr" eaLnBrk="1" latinLnBrk="0" hangingPunct="1">
              <a:defRPr kumimoji="0" sz="1900">
                <a:solidFill>
                  <a:schemeClr val="accent3">
                    <a:shade val="75000"/>
                  </a:schemeClr>
                </a:solidFill>
                <a:latin typeface="Arial" charset="0"/>
              </a:defRPr>
            </a:lvl1pPr>
          </a:lstStyle>
          <a:p>
            <a:pPr>
              <a:defRPr/>
            </a:pPr>
            <a:fld id="{272D6400-EFA9-47C1-9987-C29D327D96E0}" type="slidenum">
              <a:rPr lang="en-US"/>
              <a:pPr>
                <a:defRPr/>
              </a:pPr>
              <a:t>‹N°›</a:t>
            </a:fld>
            <a:endParaRPr lang="en-US" dirty="0"/>
          </a:p>
        </p:txBody>
      </p:sp>
      <p:sp>
        <p:nvSpPr>
          <p:cNvPr id="10254" name="Espace réservé du titre 21"/>
          <p:cNvSpPr>
            <a:spLocks noGrp="1"/>
          </p:cNvSpPr>
          <p:nvPr>
            <p:ph type="title"/>
          </p:nvPr>
        </p:nvSpPr>
        <p:spPr bwMode="auto">
          <a:xfrm>
            <a:off x="365125" y="254000"/>
            <a:ext cx="10312400" cy="842963"/>
          </a:xfrm>
          <a:prstGeom prst="rect">
            <a:avLst/>
          </a:prstGeom>
          <a:noFill/>
          <a:ln w="9525">
            <a:noFill/>
            <a:miter lim="800000"/>
            <a:headEnd/>
            <a:tailEnd/>
          </a:ln>
        </p:spPr>
        <p:txBody>
          <a:bodyPr vert="horz" wrap="square" lIns="106674" tIns="53337" rIns="106674" bIns="53337" numCol="1" anchor="b" anchorCtr="0" compatLnSpc="1">
            <a:prstTxWarp prst="textNoShape">
              <a:avLst/>
            </a:prstTxWarp>
          </a:bodyPr>
          <a:lstStyle/>
          <a:p>
            <a:pPr lvl="0"/>
            <a:r>
              <a:rPr lang="fr-FR" smtClean="0"/>
              <a:t>Cliquez pour modifier le style du titre</a:t>
            </a:r>
            <a:endParaRPr lang="en-US" smtClean="0"/>
          </a:p>
        </p:txBody>
      </p:sp>
      <p:sp>
        <p:nvSpPr>
          <p:cNvPr id="10255" name="Espace réservé du texte 12"/>
          <p:cNvSpPr>
            <a:spLocks noGrp="1"/>
          </p:cNvSpPr>
          <p:nvPr>
            <p:ph type="body" idx="1"/>
          </p:nvPr>
        </p:nvSpPr>
        <p:spPr bwMode="auto">
          <a:xfrm>
            <a:off x="365125" y="1693863"/>
            <a:ext cx="10312400" cy="5110162"/>
          </a:xfrm>
          <a:prstGeom prst="rect">
            <a:avLst/>
          </a:prstGeom>
          <a:noFill/>
          <a:ln w="9525">
            <a:noFill/>
            <a:miter lim="800000"/>
            <a:headEnd/>
            <a:tailEnd/>
          </a:ln>
        </p:spPr>
        <p:txBody>
          <a:bodyPr vert="horz" wrap="square" lIns="106674" tIns="53337" rIns="106674" bIns="53337"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20" name="Rectangle 602"/>
          <p:cNvSpPr>
            <a:spLocks noChangeArrowheads="1"/>
          </p:cNvSpPr>
          <p:nvPr userDrawn="1"/>
        </p:nvSpPr>
        <p:spPr bwMode="auto">
          <a:xfrm>
            <a:off x="0" y="7054850"/>
            <a:ext cx="11049000" cy="565150"/>
          </a:xfrm>
          <a:prstGeom prst="rect">
            <a:avLst/>
          </a:prstGeom>
          <a:gradFill rotWithShape="0">
            <a:gsLst>
              <a:gs pos="0">
                <a:srgbClr val="FFFFFF"/>
              </a:gs>
              <a:gs pos="50000">
                <a:schemeClr val="bg1"/>
              </a:gs>
              <a:gs pos="100000">
                <a:srgbClr val="FFFFFF"/>
              </a:gs>
            </a:gsLst>
            <a:lin ang="0" scaled="1"/>
          </a:gradFill>
          <a:ln w="12700">
            <a:noFill/>
            <a:miter lim="800000"/>
            <a:headEnd/>
            <a:tailEnd/>
          </a:ln>
          <a:effectLst/>
        </p:spPr>
        <p:txBody>
          <a:bodyPr wrap="none" anchor="ctr"/>
          <a:lstStyle/>
          <a:p>
            <a:pPr algn="ctr" defTabSz="762000">
              <a:defRPr/>
            </a:pPr>
            <a:endParaRPr lang="fr-FR" altLang="en-GB"/>
          </a:p>
        </p:txBody>
      </p:sp>
      <p:sp>
        <p:nvSpPr>
          <p:cNvPr id="21" name="Text Box 603"/>
          <p:cNvSpPr txBox="1">
            <a:spLocks noChangeArrowheads="1"/>
          </p:cNvSpPr>
          <p:nvPr userDrawn="1"/>
        </p:nvSpPr>
        <p:spPr bwMode="auto">
          <a:xfrm>
            <a:off x="0" y="7132638"/>
            <a:ext cx="6913563" cy="312737"/>
          </a:xfrm>
          <a:prstGeom prst="rect">
            <a:avLst/>
          </a:prstGeom>
          <a:noFill/>
          <a:ln w="12700">
            <a:noFill/>
            <a:miter lim="800000"/>
            <a:headEnd type="none" w="sm" len="sm"/>
            <a:tailEnd type="none" w="sm" len="sm"/>
          </a:ln>
          <a:effectLst/>
        </p:spPr>
        <p:txBody>
          <a:bodyPr>
            <a:spAutoFit/>
          </a:bodyPr>
          <a:lstStyle/>
          <a:p>
            <a:pPr algn="ctr" defTabSz="762000">
              <a:spcBef>
                <a:spcPct val="50000"/>
              </a:spcBef>
              <a:defRPr/>
            </a:pPr>
            <a:r>
              <a:rPr lang="fr-FR" altLang="en-GB" sz="1600">
                <a:solidFill>
                  <a:schemeClr val="folHlink"/>
                </a:solidFill>
              </a:rPr>
              <a:t>Introduction </a:t>
            </a:r>
            <a:r>
              <a:rPr lang="en-GB" altLang="en-GB" sz="1600">
                <a:solidFill>
                  <a:schemeClr val="folHlink"/>
                </a:solidFill>
              </a:rPr>
              <a:t>: plasticité des IHMs</a:t>
            </a:r>
            <a:r>
              <a:rPr lang="fr-FR" altLang="en-GB" sz="1600">
                <a:solidFill>
                  <a:schemeClr val="folHlink"/>
                </a:solidFill>
              </a:rPr>
              <a:t>  – Page </a:t>
            </a:r>
            <a:fld id="{74B29636-2664-4240-A239-8AC1D3CA3F09}" type="slidenum">
              <a:rPr lang="fr-FR" altLang="en-GB" sz="1600">
                <a:solidFill>
                  <a:schemeClr val="folHlink"/>
                </a:solidFill>
              </a:rPr>
              <a:pPr algn="ctr" defTabSz="762000">
                <a:spcBef>
                  <a:spcPct val="50000"/>
                </a:spcBef>
                <a:defRPr/>
              </a:pPr>
              <a:t>‹N°›</a:t>
            </a:fld>
            <a:endParaRPr lang="fr-FR" altLang="en-GB" sz="1600">
              <a:solidFill>
                <a:schemeClr val="folHlink"/>
              </a:solidFill>
            </a:endParaRPr>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ctr" rtl="0" eaLnBrk="0" fontAlgn="base" hangingPunct="0">
        <a:spcBef>
          <a:spcPct val="0"/>
        </a:spcBef>
        <a:spcAft>
          <a:spcPct val="0"/>
        </a:spcAft>
        <a:defRPr sz="3800" kern="1200">
          <a:solidFill>
            <a:srgbClr val="7B9899"/>
          </a:solidFill>
          <a:latin typeface="+mj-lt"/>
          <a:ea typeface="+mj-ea"/>
          <a:cs typeface="+mj-cs"/>
        </a:defRPr>
      </a:lvl1pPr>
      <a:lvl2pPr algn="ctr" rtl="0" eaLnBrk="0" fontAlgn="base" hangingPunct="0">
        <a:spcBef>
          <a:spcPct val="0"/>
        </a:spcBef>
        <a:spcAft>
          <a:spcPct val="0"/>
        </a:spcAft>
        <a:defRPr sz="3800">
          <a:solidFill>
            <a:srgbClr val="7B9899"/>
          </a:solidFill>
          <a:latin typeface="Georgia" pitchFamily="18" charset="0"/>
        </a:defRPr>
      </a:lvl2pPr>
      <a:lvl3pPr algn="ctr" rtl="0" eaLnBrk="0" fontAlgn="base" hangingPunct="0">
        <a:spcBef>
          <a:spcPct val="0"/>
        </a:spcBef>
        <a:spcAft>
          <a:spcPct val="0"/>
        </a:spcAft>
        <a:defRPr sz="3800">
          <a:solidFill>
            <a:srgbClr val="7B9899"/>
          </a:solidFill>
          <a:latin typeface="Georgia" pitchFamily="18" charset="0"/>
        </a:defRPr>
      </a:lvl3pPr>
      <a:lvl4pPr algn="ctr" rtl="0" eaLnBrk="0" fontAlgn="base" hangingPunct="0">
        <a:spcBef>
          <a:spcPct val="0"/>
        </a:spcBef>
        <a:spcAft>
          <a:spcPct val="0"/>
        </a:spcAft>
        <a:defRPr sz="3800">
          <a:solidFill>
            <a:srgbClr val="7B9899"/>
          </a:solidFill>
          <a:latin typeface="Georgia" pitchFamily="18" charset="0"/>
        </a:defRPr>
      </a:lvl4pPr>
      <a:lvl5pPr algn="ctr" rtl="0" eaLnBrk="0" fontAlgn="base" hangingPunct="0">
        <a:spcBef>
          <a:spcPct val="0"/>
        </a:spcBef>
        <a:spcAft>
          <a:spcPct val="0"/>
        </a:spcAft>
        <a:defRPr sz="3800">
          <a:solidFill>
            <a:srgbClr val="7B9899"/>
          </a:solidFill>
          <a:latin typeface="Georgia" pitchFamily="18" charset="0"/>
        </a:defRPr>
      </a:lvl5pPr>
      <a:lvl6pPr marL="457200" algn="ctr" rtl="0" fontAlgn="base">
        <a:spcBef>
          <a:spcPct val="0"/>
        </a:spcBef>
        <a:spcAft>
          <a:spcPct val="0"/>
        </a:spcAft>
        <a:defRPr sz="3800">
          <a:solidFill>
            <a:srgbClr val="7B9899"/>
          </a:solidFill>
          <a:latin typeface="Georgia" pitchFamily="18" charset="0"/>
        </a:defRPr>
      </a:lvl6pPr>
      <a:lvl7pPr marL="914400" algn="ctr" rtl="0" fontAlgn="base">
        <a:spcBef>
          <a:spcPct val="0"/>
        </a:spcBef>
        <a:spcAft>
          <a:spcPct val="0"/>
        </a:spcAft>
        <a:defRPr sz="3800">
          <a:solidFill>
            <a:srgbClr val="7B9899"/>
          </a:solidFill>
          <a:latin typeface="Georgia" pitchFamily="18" charset="0"/>
        </a:defRPr>
      </a:lvl7pPr>
      <a:lvl8pPr marL="1371600" algn="ctr" rtl="0" fontAlgn="base">
        <a:spcBef>
          <a:spcPct val="0"/>
        </a:spcBef>
        <a:spcAft>
          <a:spcPct val="0"/>
        </a:spcAft>
        <a:defRPr sz="3800">
          <a:solidFill>
            <a:srgbClr val="7B9899"/>
          </a:solidFill>
          <a:latin typeface="Georgia" pitchFamily="18" charset="0"/>
        </a:defRPr>
      </a:lvl8pPr>
      <a:lvl9pPr marL="1828800" algn="ctr" rtl="0" fontAlgn="base">
        <a:spcBef>
          <a:spcPct val="0"/>
        </a:spcBef>
        <a:spcAft>
          <a:spcPct val="0"/>
        </a:spcAft>
        <a:defRPr sz="3800">
          <a:solidFill>
            <a:srgbClr val="7B9899"/>
          </a:solidFill>
          <a:latin typeface="Georgia" pitchFamily="18" charset="0"/>
        </a:defRPr>
      </a:lvl9pPr>
    </p:titleStyle>
    <p:bodyStyle>
      <a:lvl1pPr marL="319088" indent="-319088" algn="l" rtl="0" eaLnBrk="0" fontAlgn="base" hangingPunct="0">
        <a:spcBef>
          <a:spcPct val="20000"/>
        </a:spcBef>
        <a:spcAft>
          <a:spcPct val="0"/>
        </a:spcAft>
        <a:buClr>
          <a:schemeClr val="accent1"/>
        </a:buClr>
        <a:buSzPct val="85000"/>
        <a:buFont typeface="Wingdings 2" pitchFamily="18" charset="2"/>
        <a:buChar char=""/>
        <a:defRPr sz="3100" kern="1200">
          <a:solidFill>
            <a:schemeClr val="tx1"/>
          </a:solidFill>
          <a:latin typeface="+mn-lt"/>
          <a:ea typeface="+mn-ea"/>
          <a:cs typeface="+mn-cs"/>
        </a:defRPr>
      </a:lvl1pPr>
      <a:lvl2pPr marL="639763" indent="-319088" algn="l" rtl="0" eaLnBrk="0" fontAlgn="base" hangingPunct="0">
        <a:spcBef>
          <a:spcPct val="20000"/>
        </a:spcBef>
        <a:spcAft>
          <a:spcPct val="0"/>
        </a:spcAft>
        <a:buClr>
          <a:schemeClr val="accent2"/>
        </a:buClr>
        <a:buSzPct val="70000"/>
        <a:buFont typeface="Wingdings" pitchFamily="2" charset="2"/>
        <a:buChar char=""/>
        <a:defRPr sz="2600" kern="1200">
          <a:solidFill>
            <a:schemeClr val="tx2"/>
          </a:solidFill>
          <a:latin typeface="+mn-lt"/>
          <a:ea typeface="+mn-ea"/>
          <a:cs typeface="+mn-cs"/>
        </a:defRPr>
      </a:lvl2pPr>
      <a:lvl3pPr marL="958850" indent="-265113" algn="l" rtl="0" eaLnBrk="0" fontAlgn="base" hangingPunct="0">
        <a:spcBef>
          <a:spcPct val="20000"/>
        </a:spcBef>
        <a:spcAft>
          <a:spcPct val="0"/>
        </a:spcAft>
        <a:buClr>
          <a:srgbClr val="8CADAE"/>
        </a:buClr>
        <a:buSzPct val="75000"/>
        <a:buFont typeface="Wingdings 2" pitchFamily="18" charset="2"/>
        <a:buChar char=""/>
        <a:defRPr sz="2300" kern="1200">
          <a:solidFill>
            <a:schemeClr val="tx1"/>
          </a:solidFill>
          <a:latin typeface="+mn-lt"/>
          <a:ea typeface="+mn-ea"/>
          <a:cs typeface="+mn-cs"/>
        </a:defRPr>
      </a:lvl3pPr>
      <a:lvl4pPr marL="1279525" indent="-265113" algn="l" rtl="0" eaLnBrk="0" fontAlgn="base" hangingPunct="0">
        <a:spcBef>
          <a:spcPct val="20000"/>
        </a:spcBef>
        <a:spcAft>
          <a:spcPct val="0"/>
        </a:spcAft>
        <a:buClr>
          <a:srgbClr val="8C7B70"/>
        </a:buClr>
        <a:buSzPct val="70000"/>
        <a:buFont typeface="Wingdings" pitchFamily="2" charset="2"/>
        <a:buChar char=""/>
        <a:defRPr sz="2300" kern="1200">
          <a:solidFill>
            <a:schemeClr val="tx2"/>
          </a:solidFill>
          <a:latin typeface="+mn-lt"/>
          <a:ea typeface="+mn-ea"/>
          <a:cs typeface="+mn-cs"/>
        </a:defRPr>
      </a:lvl4pPr>
      <a:lvl5pPr marL="1598613" indent="-265113" algn="l" rtl="0" eaLnBrk="0" fontAlgn="base" hangingPunct="0">
        <a:spcBef>
          <a:spcPct val="20000"/>
        </a:spcBef>
        <a:spcAft>
          <a:spcPct val="0"/>
        </a:spcAft>
        <a:buClr>
          <a:srgbClr val="8FB08C"/>
        </a:buClr>
        <a:buChar char="•"/>
        <a:defRPr sz="2100" kern="1200">
          <a:solidFill>
            <a:schemeClr val="tx1"/>
          </a:solidFill>
          <a:latin typeface="+mn-lt"/>
          <a:ea typeface="+mn-ea"/>
          <a:cs typeface="+mn-cs"/>
        </a:defRPr>
      </a:lvl5pPr>
      <a:lvl6pPr marL="1920130" indent="-213348" algn="l" rtl="0" eaLnBrk="1" latinLnBrk="0" hangingPunct="1">
        <a:spcBef>
          <a:spcPct val="20000"/>
        </a:spcBef>
        <a:buClr>
          <a:schemeClr val="accent6"/>
        </a:buClr>
        <a:buSzPct val="80000"/>
        <a:buFont typeface="Wingdings 2"/>
        <a:buChar char=""/>
        <a:defRPr kumimoji="0" sz="2100" kern="1200">
          <a:solidFill>
            <a:schemeClr val="tx1"/>
          </a:solidFill>
          <a:latin typeface="+mn-lt"/>
          <a:ea typeface="+mn-ea"/>
          <a:cs typeface="+mn-cs"/>
        </a:defRPr>
      </a:lvl6pPr>
      <a:lvl7pPr marL="2240152" indent="-213348" algn="l" rtl="0" eaLnBrk="1" latinLnBrk="0" hangingPunct="1">
        <a:spcBef>
          <a:spcPct val="20000"/>
        </a:spcBef>
        <a:buClr>
          <a:schemeClr val="accent1">
            <a:shade val="75000"/>
          </a:schemeClr>
        </a:buClr>
        <a:buSzPct val="90000"/>
        <a:buChar char="•"/>
        <a:defRPr kumimoji="0" sz="1900" kern="1200" baseline="0">
          <a:solidFill>
            <a:schemeClr val="tx1"/>
          </a:solidFill>
          <a:latin typeface="+mn-lt"/>
          <a:ea typeface="+mn-ea"/>
          <a:cs typeface="+mn-cs"/>
        </a:defRPr>
      </a:lvl7pPr>
      <a:lvl8pPr marL="2453500" indent="-213348" algn="l" rtl="0" eaLnBrk="1" latinLnBrk="0" hangingPunct="1">
        <a:spcBef>
          <a:spcPct val="20000"/>
        </a:spcBef>
        <a:buClr>
          <a:schemeClr val="accent4">
            <a:shade val="75000"/>
          </a:schemeClr>
        </a:buClr>
        <a:buChar char="•"/>
        <a:defRPr kumimoji="0" sz="1900" kern="1200">
          <a:solidFill>
            <a:schemeClr val="tx1"/>
          </a:solidFill>
          <a:latin typeface="+mn-lt"/>
          <a:ea typeface="+mn-ea"/>
          <a:cs typeface="+mn-cs"/>
        </a:defRPr>
      </a:lvl8pPr>
      <a:lvl9pPr marL="2773522" indent="-213348" algn="l" rtl="0" eaLnBrk="1" latinLnBrk="0" hangingPunct="1">
        <a:spcBef>
          <a:spcPct val="20000"/>
        </a:spcBef>
        <a:buClr>
          <a:schemeClr val="accent2">
            <a:shade val="75000"/>
          </a:schemeClr>
        </a:buClr>
        <a:buSzPct val="90000"/>
        <a:buChar char="•"/>
        <a:defRPr kumimoji="0" sz="16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33370" algn="l" rtl="0" eaLnBrk="1" latinLnBrk="0" hangingPunct="1">
        <a:defRPr kumimoji="0" kern="1200">
          <a:solidFill>
            <a:schemeClr val="tx1"/>
          </a:solidFill>
          <a:latin typeface="+mn-lt"/>
          <a:ea typeface="+mn-ea"/>
          <a:cs typeface="+mn-cs"/>
        </a:defRPr>
      </a:lvl2pPr>
      <a:lvl3pPr marL="1066739" algn="l" rtl="0" eaLnBrk="1" latinLnBrk="0" hangingPunct="1">
        <a:defRPr kumimoji="0" kern="1200">
          <a:solidFill>
            <a:schemeClr val="tx1"/>
          </a:solidFill>
          <a:latin typeface="+mn-lt"/>
          <a:ea typeface="+mn-ea"/>
          <a:cs typeface="+mn-cs"/>
        </a:defRPr>
      </a:lvl3pPr>
      <a:lvl4pPr marL="1600109" algn="l" rtl="0" eaLnBrk="1" latinLnBrk="0" hangingPunct="1">
        <a:defRPr kumimoji="0" kern="1200">
          <a:solidFill>
            <a:schemeClr val="tx1"/>
          </a:solidFill>
          <a:latin typeface="+mn-lt"/>
          <a:ea typeface="+mn-ea"/>
          <a:cs typeface="+mn-cs"/>
        </a:defRPr>
      </a:lvl4pPr>
      <a:lvl5pPr marL="2133478" algn="l" rtl="0" eaLnBrk="1" latinLnBrk="0" hangingPunct="1">
        <a:defRPr kumimoji="0" kern="1200">
          <a:solidFill>
            <a:schemeClr val="tx1"/>
          </a:solidFill>
          <a:latin typeface="+mn-lt"/>
          <a:ea typeface="+mn-ea"/>
          <a:cs typeface="+mn-cs"/>
        </a:defRPr>
      </a:lvl5pPr>
      <a:lvl6pPr marL="2666848" algn="l" rtl="0" eaLnBrk="1" latinLnBrk="0" hangingPunct="1">
        <a:defRPr kumimoji="0" kern="1200">
          <a:solidFill>
            <a:schemeClr val="tx1"/>
          </a:solidFill>
          <a:latin typeface="+mn-lt"/>
          <a:ea typeface="+mn-ea"/>
          <a:cs typeface="+mn-cs"/>
        </a:defRPr>
      </a:lvl6pPr>
      <a:lvl7pPr marL="3200217" algn="l" rtl="0" eaLnBrk="1" latinLnBrk="0" hangingPunct="1">
        <a:defRPr kumimoji="0" kern="1200">
          <a:solidFill>
            <a:schemeClr val="tx1"/>
          </a:solidFill>
          <a:latin typeface="+mn-lt"/>
          <a:ea typeface="+mn-ea"/>
          <a:cs typeface="+mn-cs"/>
        </a:defRPr>
      </a:lvl7pPr>
      <a:lvl8pPr marL="3733587" algn="l" rtl="0" eaLnBrk="1" latinLnBrk="0" hangingPunct="1">
        <a:defRPr kumimoji="0" kern="1200">
          <a:solidFill>
            <a:schemeClr val="tx1"/>
          </a:solidFill>
          <a:latin typeface="+mn-lt"/>
          <a:ea typeface="+mn-ea"/>
          <a:cs typeface="+mn-cs"/>
        </a:defRPr>
      </a:lvl8pPr>
      <a:lvl9pPr marL="426695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inna@polytech.unice.fr" TargetMode="Externa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oleObject" Target="../embeddings/oleObject2.bin"/><Relationship Id="rId7" Type="http://schemas.openxmlformats.org/officeDocument/2006/relationships/image" Target="../media/image20.png"/><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18.jpeg"/><Relationship Id="rId2" Type="http://schemas.openxmlformats.org/officeDocument/2006/relationships/image" Target="../media/image22.jpeg"/><Relationship Id="rId1" Type="http://schemas.openxmlformats.org/officeDocument/2006/relationships/slideLayout" Target="../slideLayouts/slideLayout20.xml"/><Relationship Id="rId6" Type="http://schemas.openxmlformats.org/officeDocument/2006/relationships/image" Target="../media/image21.jpeg"/><Relationship Id="rId5" Type="http://schemas.openxmlformats.org/officeDocument/2006/relationships/image" Target="../media/image25.jpe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oleObject" Target="../embeddings/oleObject3.bin"/><Relationship Id="rId7" Type="http://schemas.openxmlformats.org/officeDocument/2006/relationships/image" Target="../media/image29.jpeg"/><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20.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0.xml"/><Relationship Id="rId5" Type="http://schemas.openxmlformats.org/officeDocument/2006/relationships/image" Target="../media/image40.jpeg"/><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5.xml"/><Relationship Id="rId1" Type="http://schemas.openxmlformats.org/officeDocument/2006/relationships/vmlDrawing" Target="../drawings/vmlDrawing4.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Document_Microsoft_Office_Word_97_-_20031.doc"/><Relationship Id="rId7" Type="http://schemas.openxmlformats.org/officeDocument/2006/relationships/oleObject" Target="../embeddings/oleObject6.bin"/><Relationship Id="rId2" Type="http://schemas.openxmlformats.org/officeDocument/2006/relationships/slideLayout" Target="../slideLayouts/slideLayout20.xml"/><Relationship Id="rId1" Type="http://schemas.openxmlformats.org/officeDocument/2006/relationships/vmlDrawing" Target="../drawings/vmlDrawing5.vml"/><Relationship Id="rId6" Type="http://schemas.openxmlformats.org/officeDocument/2006/relationships/image" Target="http://images.cdiscount.com/imagesCNET/07/470027-066,180407-.jpg" TargetMode="External"/><Relationship Id="rId5" Type="http://schemas.openxmlformats.org/officeDocument/2006/relationships/image" Target="../media/image47.jpeg"/><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0.xml"/><Relationship Id="rId6" Type="http://schemas.openxmlformats.org/officeDocument/2006/relationships/image" Target="../media/image52.png"/><Relationship Id="rId5" Type="http://schemas.openxmlformats.org/officeDocument/2006/relationships/image" Target="../media/image51.wmf"/><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w3.org/2005/Incubator/model-based-ui/XGR-mbui-20100504" TargetMode="Externa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8" Type="http://schemas.openxmlformats.org/officeDocument/2006/relationships/hyperlink" Target="http://www.oasis-open.org/" TargetMode="External"/><Relationship Id="rId3" Type="http://schemas.openxmlformats.org/officeDocument/2006/relationships/hyperlink" Target="http://fr.wikipedia.org/wiki/Environnement_graphique" TargetMode="External"/><Relationship Id="rId7" Type="http://schemas.openxmlformats.org/officeDocument/2006/relationships/hyperlink" Target="http://www.uiml.org/specs/uiml3/" TargetMode="External"/><Relationship Id="rId2" Type="http://schemas.openxmlformats.org/officeDocument/2006/relationships/hyperlink" Target="http://fr.wikipedia.org/wiki/Extensible_Markup_Language" TargetMode="External"/><Relationship Id="rId1" Type="http://schemas.openxmlformats.org/officeDocument/2006/relationships/slideLayout" Target="../slideLayouts/slideLayout20.xml"/><Relationship Id="rId6" Type="http://schemas.openxmlformats.org/officeDocument/2006/relationships/hyperlink" Target="http://www.uiml.org/specs/uiml1/index.htm" TargetMode="External"/><Relationship Id="rId5" Type="http://schemas.openxmlformats.org/officeDocument/2006/relationships/hyperlink" Target="http://fr.wikipedia.org/w/index.php?title=Java_awt&amp;action=edit&amp;redlink=1" TargetMode="External"/><Relationship Id="rId4" Type="http://schemas.openxmlformats.org/officeDocument/2006/relationships/hyperlink" Target="http://fr.wikipedia.org/wiki/Environnements_graphique"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hyperlink" Target="http://atelierihm.polytech.unice.fr/bibliographie/" TargetMode="External"/><Relationship Id="rId2" Type="http://schemas.openxmlformats.org/officeDocument/2006/relationships/hyperlink" Target="http://iihm.imag.fr/publication/" TargetMode="External"/><Relationship Id="rId1" Type="http://schemas.openxmlformats.org/officeDocument/2006/relationships/slideLayout" Target="../slideLayouts/slideLayout20.xml"/><Relationship Id="rId6" Type="http://schemas.openxmlformats.org/officeDocument/2006/relationships/hyperlink" Target="http://www.univ-valenciennes.fr/LAMIH-intra/site/commun/_gestion/publis/recherche/resultat.php?id_perso=97&amp;langue=lang_fr" TargetMode="External"/><Relationship Id="rId5" Type="http://schemas.openxmlformats.org/officeDocument/2006/relationships/hyperlink" Target="http://uclouvain.academia.edu/JeanVanderdonckt/Papers" TargetMode="External"/><Relationship Id="rId4" Type="http://schemas.openxmlformats.org/officeDocument/2006/relationships/hyperlink" Target="http://hiis.isti.cnr.it/publications.php"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hyperlink" Target="http://giove.isti.cnr.it/projects/cameleon/ucl.html" TargetMode="External"/><Relationship Id="rId7" Type="http://schemas.openxmlformats.org/officeDocument/2006/relationships/hyperlink" Target="http://iihm.imag.fr/publication/BDB+04a/" TargetMode="External"/><Relationship Id="rId2" Type="http://schemas.openxmlformats.org/officeDocument/2006/relationships/hyperlink" Target="http://giove.isti.cnr.it/projects/cameleon/isti.html" TargetMode="External"/><Relationship Id="rId1" Type="http://schemas.openxmlformats.org/officeDocument/2006/relationships/slideLayout" Target="../slideLayouts/slideLayout20.xml"/><Relationship Id="rId6" Type="http://schemas.openxmlformats.org/officeDocument/2006/relationships/hyperlink" Target="http://iihm.imag.fr/publication/C10a/" TargetMode="External"/><Relationship Id="rId5" Type="http://schemas.openxmlformats.org/officeDocument/2006/relationships/image" Target="../media/image4.gif"/><Relationship Id="rId4" Type="http://schemas.openxmlformats.org/officeDocument/2006/relationships/hyperlink" Target="http://giove.isti.cnr.it/projects/cameleon/ujf.html"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57.png"/><Relationship Id="rId2" Type="http://schemas.openxmlformats.org/officeDocument/2006/relationships/slideLayout" Target="../slideLayouts/slideLayout15.xml"/><Relationship Id="rId1" Type="http://schemas.openxmlformats.org/officeDocument/2006/relationships/vmlDrawing" Target="../drawings/vmlDrawing6.v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oleObject" Target="../embeddings/oleObject7.bin"/></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hyperlink" Target="http://www.servface.eu/index.php?option=com_docman&amp;task=cat_view&amp;gid=34&amp;limit=5&amp;limitstart=0&amp;order=date&amp;dir=DESC&amp;Itemid=60" TargetMode="External"/><Relationship Id="rId2" Type="http://schemas.openxmlformats.org/officeDocument/2006/relationships/hyperlink" Target="http://hiis.isti.cnr.it/publications.php" TargetMode="External"/><Relationship Id="rId1" Type="http://schemas.openxmlformats.org/officeDocument/2006/relationships/slideLayout" Target="../slideLayouts/slideLayout20.xml"/><Relationship Id="rId4" Type="http://schemas.openxmlformats.org/officeDocument/2006/relationships/image" Target="../media/image4.gif"/></Relationships>
</file>

<file path=ppt/slides/_rels/slide52.xml.rels><?xml version="1.0" encoding="UTF-8" standalone="yes"?>
<Relationships xmlns="http://schemas.openxmlformats.org/package/2006/relationships"><Relationship Id="rId3" Type="http://schemas.openxmlformats.org/officeDocument/2006/relationships/hyperlink" Target="http://www.usixml.org/"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hyperlink" Target="http://www.usixml.eu/newsletters" TargetMode="External"/><Relationship Id="rId2" Type="http://schemas.openxmlformats.org/officeDocument/2006/relationships/hyperlink" Target="http://www.usixml.eu/effective-ie-done/scientific-publications" TargetMode="External"/><Relationship Id="rId1" Type="http://schemas.openxmlformats.org/officeDocument/2006/relationships/slideLayout" Target="../slideLayouts/slideLayout20.xml"/><Relationship Id="rId6" Type="http://schemas.openxmlformats.org/officeDocument/2006/relationships/image" Target="../media/image58.jpeg"/><Relationship Id="rId5" Type="http://schemas.openxmlformats.org/officeDocument/2006/relationships/hyperlink" Target="http://www.awt.be/web/mob/index.aspx?page=mob,fr,foc,100,062" TargetMode="External"/><Relationship Id="rId4" Type="http://schemas.openxmlformats.org/officeDocument/2006/relationships/image" Target="../media/image4.gif"/></Relationships>
</file>

<file path=ppt/slides/_rels/slide54.xml.rels><?xml version="1.0" encoding="UTF-8" standalone="yes"?>
<Relationships xmlns="http://schemas.openxmlformats.org/package/2006/relationships"><Relationship Id="rId3" Type="http://schemas.openxmlformats.org/officeDocument/2006/relationships/hyperlink" Target="http://uclouvain.academia.edu/JeanVanderdonckt/Papers/270313/Generating_User_Interface_for_Information_Applications_from_Task_Domain_and_User_models_with_DB-USE" TargetMode="External"/><Relationship Id="rId2" Type="http://schemas.openxmlformats.org/officeDocument/2006/relationships/hyperlink" Target="http://uclouvain.academia.edu/JeanVanderdonckt/Papers" TargetMode="External"/><Relationship Id="rId1" Type="http://schemas.openxmlformats.org/officeDocument/2006/relationships/slideLayout" Target="../slideLayouts/slideLayout20.xml"/><Relationship Id="rId5" Type="http://schemas.openxmlformats.org/officeDocument/2006/relationships/image" Target="../media/image4.gif"/><Relationship Id="rId4" Type="http://schemas.openxmlformats.org/officeDocument/2006/relationships/hyperlink" Target="http://uclouvain.academia.edu/JeanVanderdonckt/Papers/270311/User_Interface_Composition_with_UsiXML"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iihm.imag.fr/publication/MFC11b/" TargetMode="External"/><Relationship Id="rId2" Type="http://schemas.openxmlformats.org/officeDocument/2006/relationships/hyperlink" Target="http://iihm.imag.fr/publication/" TargetMode="External"/><Relationship Id="rId1" Type="http://schemas.openxmlformats.org/officeDocument/2006/relationships/slideLayout" Target="../slideLayouts/slideLayout20.xml"/><Relationship Id="rId5" Type="http://schemas.openxmlformats.org/officeDocument/2006/relationships/image" Target="../media/image4.gif"/><Relationship Id="rId4" Type="http://schemas.openxmlformats.org/officeDocument/2006/relationships/hyperlink" Target="http://iihm.imag.fr/publication/GCM+09a/"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3" Type="http://schemas.openxmlformats.org/officeDocument/2006/relationships/hyperlink" Target="http://proton.polytech.unice.fr/biblio/displayReference.php?export=htmlPerso&amp;&amp;nom=Joffroy&amp;&amp;prenom=C&#233;dric" TargetMode="External"/><Relationship Id="rId2" Type="http://schemas.openxmlformats.org/officeDocument/2006/relationships/hyperlink" Target="http://atelierihm.polytech.unice.fr/bibliographie/" TargetMode="External"/><Relationship Id="rId1" Type="http://schemas.openxmlformats.org/officeDocument/2006/relationships/slideLayout" Target="../slideLayouts/slideLayout20.xml"/><Relationship Id="rId5" Type="http://schemas.openxmlformats.org/officeDocument/2006/relationships/image" Target="../media/image4.gif"/><Relationship Id="rId4" Type="http://schemas.openxmlformats.org/officeDocument/2006/relationships/hyperlink" Target="https://nyx.unice.fr/publis/brel-pinna-dery-etal:2011.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hyperlink" Target="http://iihm.imag.fr/publication/GCM+09a/" TargetMode="External"/><Relationship Id="rId2" Type="http://schemas.openxmlformats.org/officeDocument/2006/relationships/hyperlink" Target="http://iihm.imag.fr/publication/MFC11b/" TargetMode="External"/><Relationship Id="rId1" Type="http://schemas.openxmlformats.org/officeDocument/2006/relationships/slideLayout" Target="../slideLayouts/slideLayout20.xml"/><Relationship Id="rId6" Type="http://schemas.openxmlformats.org/officeDocument/2006/relationships/hyperlink" Target="http://uclouvain.academia.edu/JeanVanderdonckt/Papers/270311/User_Interface_Composition_with_UsiXML" TargetMode="External"/><Relationship Id="rId5" Type="http://schemas.openxmlformats.org/officeDocument/2006/relationships/hyperlink" Target="http://www.usixml.eu/newsletters" TargetMode="External"/><Relationship Id="rId4" Type="http://schemas.openxmlformats.org/officeDocument/2006/relationships/hyperlink" Target="http://uclouvain.academia.edu/JeanVanderdonckt/Papers/270313/Generating_User_Interface_for_Information_Applications_from_Task_Domain_and_User_models_with_DB-USE"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iihm.imag.fr/publication/C10a/" TargetMode="External"/><Relationship Id="rId2" Type="http://schemas.openxmlformats.org/officeDocument/2006/relationships/hyperlink" Target="http://www.servface.eu/index.php?option=com_docman&amp;task=cat_view&amp;gid=34&amp;limit=5&amp;limitstart=0&amp;order=date&amp;dir=DESC&amp;Itemid=60" TargetMode="External"/><Relationship Id="rId1" Type="http://schemas.openxmlformats.org/officeDocument/2006/relationships/slideLayout" Target="../slideLayouts/slideLayout20.xml"/><Relationship Id="rId5" Type="http://schemas.openxmlformats.org/officeDocument/2006/relationships/hyperlink" Target="http://www.w3.org/2005/Incubator/model-based-ui/XGR-mbui-20100504" TargetMode="External"/><Relationship Id="rId4" Type="http://schemas.openxmlformats.org/officeDocument/2006/relationships/hyperlink" Target="http://iihm.imag.fr/publication/BDB+04a/"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jpeg"/><Relationship Id="rId7" Type="http://schemas.openxmlformats.org/officeDocument/2006/relationships/image" Target="../media/image9.jpeg"/><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oleObject" Target="../embeddings/oleObject1.bin"/><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0.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95325" y="2287588"/>
            <a:ext cx="9096375" cy="808037"/>
          </a:xfrm>
          <a:solidFill>
            <a:schemeClr val="accent1"/>
          </a:solidFill>
        </p:spPr>
        <p:txBody>
          <a:bodyPr>
            <a:normAutofit fontScale="90000"/>
          </a:bodyPr>
          <a:lstStyle/>
          <a:p>
            <a:pPr eaLnBrk="1" fontAlgn="auto" hangingPunct="1">
              <a:lnSpc>
                <a:spcPct val="125000"/>
              </a:lnSpc>
              <a:spcBef>
                <a:spcPct val="40000"/>
              </a:spcBef>
              <a:spcAft>
                <a:spcPts val="0"/>
              </a:spcAft>
              <a:defRPr/>
            </a:pPr>
            <a:r>
              <a:rPr lang="en-GB" altLang="en-GB" sz="4000" dirty="0" smtClean="0">
                <a:cs typeface="Times New Roman" pitchFamily="18" charset="0"/>
              </a:rPr>
              <a:t/>
            </a:r>
            <a:br>
              <a:rPr lang="en-GB" altLang="en-GB" sz="4000" dirty="0" smtClean="0">
                <a:cs typeface="Times New Roman" pitchFamily="18" charset="0"/>
              </a:rPr>
            </a:br>
            <a:r>
              <a:rPr lang="en-GB" altLang="en-GB" sz="4000" dirty="0" smtClean="0">
                <a:cs typeface="Times New Roman" pitchFamily="18" charset="0"/>
              </a:rPr>
              <a:t/>
            </a:r>
            <a:br>
              <a:rPr lang="en-GB" altLang="en-GB" sz="4000" dirty="0" smtClean="0">
                <a:cs typeface="Times New Roman" pitchFamily="18" charset="0"/>
              </a:rPr>
            </a:br>
            <a:r>
              <a:rPr lang="en-GB" altLang="en-GB" sz="4000" dirty="0" smtClean="0">
                <a:cs typeface="Times New Roman" pitchFamily="18" charset="0"/>
              </a:rPr>
              <a:t>IHM  et </a:t>
            </a:r>
            <a:r>
              <a:rPr lang="en-GB" altLang="en-GB" sz="4000" dirty="0" err="1" smtClean="0">
                <a:cs typeface="Times New Roman" pitchFamily="18" charset="0"/>
              </a:rPr>
              <a:t>plasticité</a:t>
            </a:r>
            <a:r>
              <a:rPr lang="en-GB" altLang="en-GB" sz="4000" dirty="0" smtClean="0">
                <a:cs typeface="Times New Roman" pitchFamily="18" charset="0"/>
              </a:rPr>
              <a:t> </a:t>
            </a:r>
            <a:br>
              <a:rPr lang="en-GB" altLang="en-GB" sz="4000" dirty="0" smtClean="0">
                <a:cs typeface="Times New Roman" pitchFamily="18" charset="0"/>
              </a:rPr>
            </a:br>
            <a:r>
              <a:rPr lang="en-GB" altLang="en-GB" sz="4000" dirty="0" err="1" smtClean="0">
                <a:cs typeface="Times New Roman" pitchFamily="18" charset="0"/>
              </a:rPr>
              <a:t>ou</a:t>
            </a:r>
            <a:r>
              <a:rPr lang="en-GB" altLang="en-GB" sz="4000" dirty="0" smtClean="0">
                <a:cs typeface="Times New Roman" pitchFamily="18" charset="0"/>
              </a:rPr>
              <a:t> Adaptation des IHMs aux supports</a:t>
            </a:r>
            <a:br>
              <a:rPr lang="en-GB" altLang="en-GB" sz="4000" dirty="0" smtClean="0">
                <a:cs typeface="Times New Roman" pitchFamily="18" charset="0"/>
              </a:rPr>
            </a:br>
            <a:r>
              <a:rPr lang="fr-FR" altLang="en-GB" sz="2800" dirty="0" smtClean="0">
                <a:solidFill>
                  <a:srgbClr val="FFFFCC"/>
                </a:solidFill>
              </a:rPr>
              <a:t/>
            </a:r>
            <a:br>
              <a:rPr lang="fr-FR" altLang="en-GB" sz="2800" dirty="0" smtClean="0">
                <a:solidFill>
                  <a:srgbClr val="FFFFCC"/>
                </a:solidFill>
              </a:rPr>
            </a:br>
            <a:r>
              <a:rPr lang="en-GB" altLang="en-GB" sz="2800" dirty="0" smtClean="0">
                <a:solidFill>
                  <a:srgbClr val="FFFFCC"/>
                </a:solidFill>
              </a:rPr>
              <a:t/>
            </a:r>
            <a:br>
              <a:rPr lang="en-GB" altLang="en-GB" sz="2800" dirty="0" smtClean="0">
                <a:solidFill>
                  <a:srgbClr val="FFFFCC"/>
                </a:solidFill>
              </a:rPr>
            </a:br>
            <a:endParaRPr lang="fr-FR" altLang="en-GB" sz="2800" dirty="0" smtClean="0">
              <a:solidFill>
                <a:srgbClr val="FFFFCC"/>
              </a:solidFill>
            </a:endParaRPr>
          </a:p>
        </p:txBody>
      </p:sp>
      <p:sp>
        <p:nvSpPr>
          <p:cNvPr id="23555" name="Rectangle 3"/>
          <p:cNvSpPr>
            <a:spLocks noChangeArrowheads="1"/>
          </p:cNvSpPr>
          <p:nvPr/>
        </p:nvSpPr>
        <p:spPr bwMode="auto">
          <a:xfrm>
            <a:off x="385763" y="249238"/>
            <a:ext cx="9825037" cy="873125"/>
          </a:xfrm>
          <a:prstGeom prst="rect">
            <a:avLst/>
          </a:prstGeom>
          <a:noFill/>
          <a:ln w="12700">
            <a:noFill/>
            <a:miter lim="800000"/>
            <a:headEnd type="none" w="sm" len="sm"/>
            <a:tailEnd type="none" w="sm" len="sm"/>
          </a:ln>
        </p:spPr>
        <p:txBody>
          <a:bodyPr>
            <a:spAutoFit/>
          </a:bodyPr>
          <a:lstStyle/>
          <a:p>
            <a:pPr algn="ctr" defTabSz="762000"/>
            <a:r>
              <a:rPr lang="fr-FR" altLang="en-GB" sz="3300" b="0"/>
              <a:t/>
            </a:r>
            <a:br>
              <a:rPr lang="fr-FR" altLang="en-GB" sz="3300" b="0"/>
            </a:br>
            <a:endParaRPr lang="fr-FR" altLang="en-GB" sz="2400" b="0"/>
          </a:p>
        </p:txBody>
      </p:sp>
      <p:sp>
        <p:nvSpPr>
          <p:cNvPr id="23556" name="Rectangle 4"/>
          <p:cNvSpPr>
            <a:spLocks noChangeArrowheads="1"/>
          </p:cNvSpPr>
          <p:nvPr/>
        </p:nvSpPr>
        <p:spPr bwMode="auto">
          <a:xfrm>
            <a:off x="2476500" y="3852863"/>
            <a:ext cx="5524500" cy="3333750"/>
          </a:xfrm>
          <a:prstGeom prst="rect">
            <a:avLst/>
          </a:prstGeom>
          <a:noFill/>
          <a:ln w="9525">
            <a:noFill/>
            <a:miter lim="800000"/>
            <a:headEnd/>
            <a:tailEnd/>
          </a:ln>
        </p:spPr>
        <p:txBody>
          <a:bodyPr>
            <a:spAutoFit/>
          </a:bodyPr>
          <a:lstStyle/>
          <a:p>
            <a:pPr algn="ctr"/>
            <a:r>
              <a:rPr lang="en-GB" altLang="en-GB">
                <a:cs typeface="Times New Roman" pitchFamily="18" charset="0"/>
              </a:rPr>
              <a:t>IHM et</a:t>
            </a:r>
            <a:br>
              <a:rPr lang="en-GB" altLang="en-GB">
                <a:cs typeface="Times New Roman" pitchFamily="18" charset="0"/>
              </a:rPr>
            </a:br>
            <a:r>
              <a:rPr lang="en-GB" altLang="en-GB">
                <a:cs typeface="Times New Roman" pitchFamily="18" charset="0"/>
              </a:rPr>
              <a:t>Différents supports</a:t>
            </a:r>
            <a:br>
              <a:rPr lang="en-GB" altLang="en-GB">
                <a:cs typeface="Times New Roman" pitchFamily="18" charset="0"/>
              </a:rPr>
            </a:br>
            <a:r>
              <a:rPr lang="en-GB" altLang="en-GB">
                <a:cs typeface="Times New Roman" pitchFamily="18" charset="0"/>
              </a:rPr>
              <a:t>Différents utilisateurs</a:t>
            </a:r>
            <a:br>
              <a:rPr lang="en-GB" altLang="en-GB">
                <a:cs typeface="Times New Roman" pitchFamily="18" charset="0"/>
              </a:rPr>
            </a:br>
            <a:r>
              <a:rPr lang="en-GB" altLang="en-GB">
                <a:cs typeface="Times New Roman" pitchFamily="18" charset="0"/>
              </a:rPr>
              <a:t>Différents environnements  </a:t>
            </a:r>
          </a:p>
          <a:p>
            <a:pPr algn="ctr"/>
            <a:endParaRPr lang="en-GB" altLang="en-GB">
              <a:cs typeface="Times New Roman" pitchFamily="18" charset="0"/>
            </a:endParaRPr>
          </a:p>
          <a:p>
            <a:pPr algn="ctr"/>
            <a:r>
              <a:rPr lang="en-GB" altLang="en-GB">
                <a:cs typeface="Times New Roman" pitchFamily="18" charset="0"/>
              </a:rPr>
              <a:t> </a:t>
            </a:r>
            <a:br>
              <a:rPr lang="en-GB" altLang="en-GB">
                <a:cs typeface="Times New Roman" pitchFamily="18" charset="0"/>
              </a:rPr>
            </a:br>
            <a:r>
              <a:rPr lang="en-GB" altLang="en-GB">
                <a:cs typeface="Times New Roman" pitchFamily="18" charset="0"/>
              </a:rPr>
              <a:t>Problématique - aperçu des solutions industrielles et recherche</a:t>
            </a:r>
          </a:p>
          <a:p>
            <a:pPr algn="ctr"/>
            <a:endParaRPr lang="en-GB" altLang="en-GB">
              <a:cs typeface="Times New Roman" pitchFamily="18" charset="0"/>
            </a:endParaRPr>
          </a:p>
          <a:p>
            <a:pPr algn="ctr"/>
            <a:endParaRPr lang="en-GB" altLang="en-GB">
              <a:cs typeface="Times New Roman" pitchFamily="18" charset="0"/>
            </a:endParaRPr>
          </a:p>
          <a:p>
            <a:pPr algn="ctr"/>
            <a:r>
              <a:rPr lang="fr-FR" altLang="en-GB">
                <a:solidFill>
                  <a:srgbClr val="FF0066"/>
                </a:solidFill>
              </a:rPr>
              <a:t>Anne-Marie Déry </a:t>
            </a:r>
            <a:r>
              <a:rPr lang="fr-FR" altLang="en-GB">
                <a:solidFill>
                  <a:srgbClr val="FFFFCC"/>
                </a:solidFill>
                <a:hlinkClick r:id="rId2"/>
              </a:rPr>
              <a:t>pinna@</a:t>
            </a:r>
            <a:r>
              <a:rPr lang="en-GB" altLang="en-GB">
                <a:solidFill>
                  <a:srgbClr val="FFFFCC"/>
                </a:solidFill>
                <a:hlinkClick r:id="rId2"/>
              </a:rPr>
              <a:t>polytech.unice</a:t>
            </a:r>
            <a:r>
              <a:rPr lang="fr-FR" altLang="en-GB">
                <a:solidFill>
                  <a:srgbClr val="FFFFCC"/>
                </a:solidFill>
                <a:hlinkClick r:id="rId2"/>
              </a:rPr>
              <a:t>.fr</a:t>
            </a:r>
            <a:r>
              <a:rPr lang="fr-FR" altLang="en-GB">
                <a:solidFill>
                  <a:srgbClr val="FFFFCC"/>
                </a:solidFill>
              </a:rPr>
              <a:t/>
            </a:r>
            <a:br>
              <a:rPr lang="fr-FR" altLang="en-GB">
                <a:solidFill>
                  <a:srgbClr val="FFFFCC"/>
                </a:solidFill>
              </a:rPr>
            </a:br>
            <a:r>
              <a:rPr lang="en-GB" altLang="en-GB">
                <a:cs typeface="Times New Roman" pitchFamily="18" charset="0"/>
              </a:rPr>
              <a:t/>
            </a:r>
            <a:br>
              <a:rPr lang="en-GB" altLang="en-GB">
                <a:cs typeface="Times New Roman" pitchFamily="18" charset="0"/>
              </a:rPr>
            </a:br>
            <a:endParaRPr lang="fr-FR"/>
          </a:p>
        </p:txBody>
      </p:sp>
    </p:spTree>
  </p:cSld>
  <p:clrMapOvr>
    <a:masterClrMapping/>
  </p:clrMapOvr>
  <p:transition advTm="2662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Grp="1" noChangeArrowheads="1"/>
          </p:cNvSpPr>
          <p:nvPr>
            <p:ph type="title"/>
          </p:nvPr>
        </p:nvSpPr>
        <p:spPr/>
        <p:txBody>
          <a:bodyPr/>
          <a:lstStyle/>
          <a:p>
            <a:pPr eaLnBrk="1" hangingPunct="1"/>
            <a:r>
              <a:rPr lang="en-GB" altLang="en-GB" smtClean="0">
                <a:solidFill>
                  <a:srgbClr val="7B9899"/>
                </a:solidFill>
              </a:rPr>
              <a:t>Diversité  des supports : supports dédiés</a:t>
            </a:r>
          </a:p>
        </p:txBody>
      </p:sp>
      <p:sp>
        <p:nvSpPr>
          <p:cNvPr id="2052" name="Rectangle 5"/>
          <p:cNvSpPr>
            <a:spLocks noGrp="1" noChangeArrowheads="1"/>
          </p:cNvSpPr>
          <p:nvPr>
            <p:ph sz="quarter" idx="1"/>
          </p:nvPr>
        </p:nvSpPr>
        <p:spPr>
          <a:xfrm>
            <a:off x="422275" y="1592263"/>
            <a:ext cx="10274300" cy="5080000"/>
          </a:xfrm>
        </p:spPr>
        <p:txBody>
          <a:bodyPr/>
          <a:lstStyle/>
          <a:p>
            <a:pPr eaLnBrk="1" hangingPunct="1"/>
            <a:r>
              <a:rPr lang="en-GB" altLang="en-GB" smtClean="0"/>
              <a:t>Supports dédiés à une activité</a:t>
            </a:r>
            <a:endParaRPr lang="fr-FR" altLang="en-GB" smtClean="0"/>
          </a:p>
        </p:txBody>
      </p:sp>
      <p:grpSp>
        <p:nvGrpSpPr>
          <p:cNvPr id="2053" name="Group 28"/>
          <p:cNvGrpSpPr>
            <a:grpSpLocks/>
          </p:cNvGrpSpPr>
          <p:nvPr/>
        </p:nvGrpSpPr>
        <p:grpSpPr bwMode="auto">
          <a:xfrm>
            <a:off x="1562100" y="5645150"/>
            <a:ext cx="900113" cy="1265238"/>
            <a:chOff x="936" y="3092"/>
            <a:chExt cx="912" cy="1299"/>
          </a:xfrm>
        </p:grpSpPr>
        <p:graphicFrame>
          <p:nvGraphicFramePr>
            <p:cNvPr id="2050" name="Object 29"/>
            <p:cNvGraphicFramePr>
              <a:graphicFrameLocks noChangeAspect="1"/>
            </p:cNvGraphicFramePr>
            <p:nvPr/>
          </p:nvGraphicFramePr>
          <p:xfrm>
            <a:off x="1272" y="3770"/>
            <a:ext cx="416" cy="621"/>
          </p:xfrm>
          <a:graphic>
            <a:graphicData uri="http://schemas.openxmlformats.org/presentationml/2006/ole">
              <p:oleObj spid="_x0000_s2050" r:id="rId3" imgW="3048000" imgH="4546600" progId="">
                <p:embed/>
              </p:oleObj>
            </a:graphicData>
          </a:graphic>
        </p:graphicFrame>
        <p:grpSp>
          <p:nvGrpSpPr>
            <p:cNvPr id="2060" name="Group 30"/>
            <p:cNvGrpSpPr>
              <a:grpSpLocks/>
            </p:cNvGrpSpPr>
            <p:nvPr/>
          </p:nvGrpSpPr>
          <p:grpSpPr bwMode="auto">
            <a:xfrm>
              <a:off x="936" y="3092"/>
              <a:ext cx="912" cy="770"/>
              <a:chOff x="-392" y="5188"/>
              <a:chExt cx="1536" cy="1296"/>
            </a:xfrm>
          </p:grpSpPr>
          <p:sp>
            <p:nvSpPr>
              <p:cNvPr id="2061" name="Freeform 31"/>
              <p:cNvSpPr>
                <a:spLocks/>
              </p:cNvSpPr>
              <p:nvPr/>
            </p:nvSpPr>
            <p:spPr bwMode="auto">
              <a:xfrm>
                <a:off x="240" y="5596"/>
                <a:ext cx="368" cy="584"/>
              </a:xfrm>
              <a:custGeom>
                <a:avLst/>
                <a:gdLst>
                  <a:gd name="T0" fmla="*/ 120 w 368"/>
                  <a:gd name="T1" fmla="*/ 136 h 584"/>
                  <a:gd name="T2" fmla="*/ 192 w 368"/>
                  <a:gd name="T3" fmla="*/ 48 h 584"/>
                  <a:gd name="T4" fmla="*/ 256 w 368"/>
                  <a:gd name="T5" fmla="*/ 0 h 584"/>
                  <a:gd name="T6" fmla="*/ 312 w 368"/>
                  <a:gd name="T7" fmla="*/ 0 h 584"/>
                  <a:gd name="T8" fmla="*/ 360 w 368"/>
                  <a:gd name="T9" fmla="*/ 40 h 584"/>
                  <a:gd name="T10" fmla="*/ 368 w 368"/>
                  <a:gd name="T11" fmla="*/ 80 h 584"/>
                  <a:gd name="T12" fmla="*/ 352 w 368"/>
                  <a:gd name="T13" fmla="*/ 136 h 584"/>
                  <a:gd name="T14" fmla="*/ 312 w 368"/>
                  <a:gd name="T15" fmla="*/ 192 h 584"/>
                  <a:gd name="T16" fmla="*/ 272 w 368"/>
                  <a:gd name="T17" fmla="*/ 272 h 584"/>
                  <a:gd name="T18" fmla="*/ 248 w 368"/>
                  <a:gd name="T19" fmla="*/ 376 h 584"/>
                  <a:gd name="T20" fmla="*/ 232 w 368"/>
                  <a:gd name="T21" fmla="*/ 456 h 584"/>
                  <a:gd name="T22" fmla="*/ 216 w 368"/>
                  <a:gd name="T23" fmla="*/ 512 h 584"/>
                  <a:gd name="T24" fmla="*/ 176 w 368"/>
                  <a:gd name="T25" fmla="*/ 560 h 584"/>
                  <a:gd name="T26" fmla="*/ 104 w 368"/>
                  <a:gd name="T27" fmla="*/ 584 h 584"/>
                  <a:gd name="T28" fmla="*/ 24 w 368"/>
                  <a:gd name="T29" fmla="*/ 552 h 584"/>
                  <a:gd name="T30" fmla="*/ 0 w 368"/>
                  <a:gd name="T31" fmla="*/ 496 h 584"/>
                  <a:gd name="T32" fmla="*/ 8 w 368"/>
                  <a:gd name="T33" fmla="*/ 384 h 584"/>
                  <a:gd name="T34" fmla="*/ 32 w 368"/>
                  <a:gd name="T35" fmla="*/ 288 h 584"/>
                  <a:gd name="T36" fmla="*/ 72 w 368"/>
                  <a:gd name="T37" fmla="*/ 208 h 584"/>
                  <a:gd name="T38" fmla="*/ 120 w 368"/>
                  <a:gd name="T39" fmla="*/ 136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8"/>
                  <a:gd name="T61" fmla="*/ 0 h 584"/>
                  <a:gd name="T62" fmla="*/ 368 w 368"/>
                  <a:gd name="T63" fmla="*/ 584 h 58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8" h="584">
                    <a:moveTo>
                      <a:pt x="120" y="136"/>
                    </a:moveTo>
                    <a:lnTo>
                      <a:pt x="192" y="48"/>
                    </a:lnTo>
                    <a:lnTo>
                      <a:pt x="256" y="0"/>
                    </a:lnTo>
                    <a:lnTo>
                      <a:pt x="312" y="0"/>
                    </a:lnTo>
                    <a:lnTo>
                      <a:pt x="360" y="40"/>
                    </a:lnTo>
                    <a:lnTo>
                      <a:pt x="368" y="80"/>
                    </a:lnTo>
                    <a:lnTo>
                      <a:pt x="352" y="136"/>
                    </a:lnTo>
                    <a:lnTo>
                      <a:pt x="312" y="192"/>
                    </a:lnTo>
                    <a:lnTo>
                      <a:pt x="272" y="272"/>
                    </a:lnTo>
                    <a:lnTo>
                      <a:pt x="248" y="376"/>
                    </a:lnTo>
                    <a:lnTo>
                      <a:pt x="232" y="456"/>
                    </a:lnTo>
                    <a:lnTo>
                      <a:pt x="216" y="512"/>
                    </a:lnTo>
                    <a:lnTo>
                      <a:pt x="176" y="560"/>
                    </a:lnTo>
                    <a:lnTo>
                      <a:pt x="104" y="584"/>
                    </a:lnTo>
                    <a:lnTo>
                      <a:pt x="24" y="552"/>
                    </a:lnTo>
                    <a:lnTo>
                      <a:pt x="0" y="496"/>
                    </a:lnTo>
                    <a:lnTo>
                      <a:pt x="8" y="384"/>
                    </a:lnTo>
                    <a:lnTo>
                      <a:pt x="32" y="288"/>
                    </a:lnTo>
                    <a:lnTo>
                      <a:pt x="72" y="208"/>
                    </a:lnTo>
                    <a:lnTo>
                      <a:pt x="120" y="136"/>
                    </a:lnTo>
                    <a:close/>
                  </a:path>
                </a:pathLst>
              </a:custGeom>
              <a:solidFill>
                <a:srgbClr val="000000"/>
              </a:solidFill>
              <a:ln w="9525">
                <a:noFill/>
                <a:round/>
                <a:headEnd/>
                <a:tailEnd/>
              </a:ln>
            </p:spPr>
            <p:txBody>
              <a:bodyPr/>
              <a:lstStyle/>
              <a:p>
                <a:endParaRPr lang="fr-FR"/>
              </a:p>
            </p:txBody>
          </p:sp>
          <p:sp>
            <p:nvSpPr>
              <p:cNvPr id="2062" name="Freeform 32"/>
              <p:cNvSpPr>
                <a:spLocks/>
              </p:cNvSpPr>
              <p:nvPr/>
            </p:nvSpPr>
            <p:spPr bwMode="auto">
              <a:xfrm>
                <a:off x="-8" y="5548"/>
                <a:ext cx="496" cy="456"/>
              </a:xfrm>
              <a:custGeom>
                <a:avLst/>
                <a:gdLst>
                  <a:gd name="T0" fmla="*/ 344 w 496"/>
                  <a:gd name="T1" fmla="*/ 32 h 456"/>
                  <a:gd name="T2" fmla="*/ 480 w 496"/>
                  <a:gd name="T3" fmla="*/ 48 h 456"/>
                  <a:gd name="T4" fmla="*/ 496 w 496"/>
                  <a:gd name="T5" fmla="*/ 72 h 456"/>
                  <a:gd name="T6" fmla="*/ 464 w 496"/>
                  <a:gd name="T7" fmla="*/ 104 h 456"/>
                  <a:gd name="T8" fmla="*/ 392 w 496"/>
                  <a:gd name="T9" fmla="*/ 112 h 456"/>
                  <a:gd name="T10" fmla="*/ 272 w 496"/>
                  <a:gd name="T11" fmla="*/ 88 h 456"/>
                  <a:gd name="T12" fmla="*/ 176 w 496"/>
                  <a:gd name="T13" fmla="*/ 48 h 456"/>
                  <a:gd name="T14" fmla="*/ 112 w 496"/>
                  <a:gd name="T15" fmla="*/ 48 h 456"/>
                  <a:gd name="T16" fmla="*/ 72 w 496"/>
                  <a:gd name="T17" fmla="*/ 128 h 456"/>
                  <a:gd name="T18" fmla="*/ 72 w 496"/>
                  <a:gd name="T19" fmla="*/ 208 h 456"/>
                  <a:gd name="T20" fmla="*/ 80 w 496"/>
                  <a:gd name="T21" fmla="*/ 320 h 456"/>
                  <a:gd name="T22" fmla="*/ 112 w 496"/>
                  <a:gd name="T23" fmla="*/ 360 h 456"/>
                  <a:gd name="T24" fmla="*/ 144 w 496"/>
                  <a:gd name="T25" fmla="*/ 376 h 456"/>
                  <a:gd name="T26" fmla="*/ 128 w 496"/>
                  <a:gd name="T27" fmla="*/ 416 h 456"/>
                  <a:gd name="T28" fmla="*/ 48 w 496"/>
                  <a:gd name="T29" fmla="*/ 456 h 456"/>
                  <a:gd name="T30" fmla="*/ 0 w 496"/>
                  <a:gd name="T31" fmla="*/ 432 h 456"/>
                  <a:gd name="T32" fmla="*/ 8 w 496"/>
                  <a:gd name="T33" fmla="*/ 336 h 456"/>
                  <a:gd name="T34" fmla="*/ 16 w 496"/>
                  <a:gd name="T35" fmla="*/ 296 h 456"/>
                  <a:gd name="T36" fmla="*/ 24 w 496"/>
                  <a:gd name="T37" fmla="*/ 168 h 456"/>
                  <a:gd name="T38" fmla="*/ 40 w 496"/>
                  <a:gd name="T39" fmla="*/ 72 h 456"/>
                  <a:gd name="T40" fmla="*/ 88 w 496"/>
                  <a:gd name="T41" fmla="*/ 16 h 456"/>
                  <a:gd name="T42" fmla="*/ 144 w 496"/>
                  <a:gd name="T43" fmla="*/ 0 h 456"/>
                  <a:gd name="T44" fmla="*/ 224 w 496"/>
                  <a:gd name="T45" fmla="*/ 16 h 456"/>
                  <a:gd name="T46" fmla="*/ 296 w 496"/>
                  <a:gd name="T47" fmla="*/ 32 h 456"/>
                  <a:gd name="T48" fmla="*/ 344 w 496"/>
                  <a:gd name="T49" fmla="*/ 32 h 4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456"/>
                  <a:gd name="T77" fmla="*/ 496 w 496"/>
                  <a:gd name="T78" fmla="*/ 456 h 4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456">
                    <a:moveTo>
                      <a:pt x="344" y="32"/>
                    </a:moveTo>
                    <a:lnTo>
                      <a:pt x="480" y="48"/>
                    </a:lnTo>
                    <a:lnTo>
                      <a:pt x="496" y="72"/>
                    </a:lnTo>
                    <a:lnTo>
                      <a:pt x="464" y="104"/>
                    </a:lnTo>
                    <a:lnTo>
                      <a:pt x="392" y="112"/>
                    </a:lnTo>
                    <a:lnTo>
                      <a:pt x="272" y="88"/>
                    </a:lnTo>
                    <a:lnTo>
                      <a:pt x="176" y="48"/>
                    </a:lnTo>
                    <a:lnTo>
                      <a:pt x="112" y="48"/>
                    </a:lnTo>
                    <a:lnTo>
                      <a:pt x="72" y="128"/>
                    </a:lnTo>
                    <a:lnTo>
                      <a:pt x="72" y="208"/>
                    </a:lnTo>
                    <a:lnTo>
                      <a:pt x="80" y="320"/>
                    </a:lnTo>
                    <a:lnTo>
                      <a:pt x="112" y="360"/>
                    </a:lnTo>
                    <a:lnTo>
                      <a:pt x="144" y="376"/>
                    </a:lnTo>
                    <a:lnTo>
                      <a:pt x="128" y="416"/>
                    </a:lnTo>
                    <a:lnTo>
                      <a:pt x="48" y="456"/>
                    </a:lnTo>
                    <a:lnTo>
                      <a:pt x="0" y="432"/>
                    </a:lnTo>
                    <a:lnTo>
                      <a:pt x="8" y="336"/>
                    </a:lnTo>
                    <a:lnTo>
                      <a:pt x="16" y="296"/>
                    </a:lnTo>
                    <a:lnTo>
                      <a:pt x="24" y="168"/>
                    </a:lnTo>
                    <a:lnTo>
                      <a:pt x="40" y="72"/>
                    </a:lnTo>
                    <a:lnTo>
                      <a:pt x="88" y="16"/>
                    </a:lnTo>
                    <a:lnTo>
                      <a:pt x="144" y="0"/>
                    </a:lnTo>
                    <a:lnTo>
                      <a:pt x="224" y="16"/>
                    </a:lnTo>
                    <a:lnTo>
                      <a:pt x="296" y="32"/>
                    </a:lnTo>
                    <a:lnTo>
                      <a:pt x="344" y="32"/>
                    </a:lnTo>
                    <a:close/>
                  </a:path>
                </a:pathLst>
              </a:custGeom>
              <a:solidFill>
                <a:srgbClr val="000000"/>
              </a:solidFill>
              <a:ln w="9525">
                <a:noFill/>
                <a:round/>
                <a:headEnd/>
                <a:tailEnd/>
              </a:ln>
            </p:spPr>
            <p:txBody>
              <a:bodyPr/>
              <a:lstStyle/>
              <a:p>
                <a:endParaRPr lang="fr-FR"/>
              </a:p>
            </p:txBody>
          </p:sp>
          <p:sp>
            <p:nvSpPr>
              <p:cNvPr id="2063" name="Freeform 33"/>
              <p:cNvSpPr>
                <a:spLocks/>
              </p:cNvSpPr>
              <p:nvPr/>
            </p:nvSpPr>
            <p:spPr bwMode="auto">
              <a:xfrm>
                <a:off x="536" y="5668"/>
                <a:ext cx="496" cy="352"/>
              </a:xfrm>
              <a:custGeom>
                <a:avLst/>
                <a:gdLst>
                  <a:gd name="T0" fmla="*/ 16 w 496"/>
                  <a:gd name="T1" fmla="*/ 8 h 352"/>
                  <a:gd name="T2" fmla="*/ 72 w 496"/>
                  <a:gd name="T3" fmla="*/ 0 h 352"/>
                  <a:gd name="T4" fmla="*/ 88 w 496"/>
                  <a:gd name="T5" fmla="*/ 24 h 352"/>
                  <a:gd name="T6" fmla="*/ 80 w 496"/>
                  <a:gd name="T7" fmla="*/ 96 h 352"/>
                  <a:gd name="T8" fmla="*/ 72 w 496"/>
                  <a:gd name="T9" fmla="*/ 160 h 352"/>
                  <a:gd name="T10" fmla="*/ 80 w 496"/>
                  <a:gd name="T11" fmla="*/ 208 h 352"/>
                  <a:gd name="T12" fmla="*/ 112 w 496"/>
                  <a:gd name="T13" fmla="*/ 264 h 352"/>
                  <a:gd name="T14" fmla="*/ 152 w 496"/>
                  <a:gd name="T15" fmla="*/ 304 h 352"/>
                  <a:gd name="T16" fmla="*/ 184 w 496"/>
                  <a:gd name="T17" fmla="*/ 296 h 352"/>
                  <a:gd name="T18" fmla="*/ 296 w 496"/>
                  <a:gd name="T19" fmla="*/ 200 h 352"/>
                  <a:gd name="T20" fmla="*/ 376 w 496"/>
                  <a:gd name="T21" fmla="*/ 120 h 352"/>
                  <a:gd name="T22" fmla="*/ 432 w 496"/>
                  <a:gd name="T23" fmla="*/ 72 h 352"/>
                  <a:gd name="T24" fmla="*/ 480 w 496"/>
                  <a:gd name="T25" fmla="*/ 72 h 352"/>
                  <a:gd name="T26" fmla="*/ 496 w 496"/>
                  <a:gd name="T27" fmla="*/ 120 h 352"/>
                  <a:gd name="T28" fmla="*/ 456 w 496"/>
                  <a:gd name="T29" fmla="*/ 224 h 352"/>
                  <a:gd name="T30" fmla="*/ 432 w 496"/>
                  <a:gd name="T31" fmla="*/ 248 h 352"/>
                  <a:gd name="T32" fmla="*/ 400 w 496"/>
                  <a:gd name="T33" fmla="*/ 256 h 352"/>
                  <a:gd name="T34" fmla="*/ 376 w 496"/>
                  <a:gd name="T35" fmla="*/ 232 h 352"/>
                  <a:gd name="T36" fmla="*/ 376 w 496"/>
                  <a:gd name="T37" fmla="*/ 184 h 352"/>
                  <a:gd name="T38" fmla="*/ 320 w 496"/>
                  <a:gd name="T39" fmla="*/ 224 h 352"/>
                  <a:gd name="T40" fmla="*/ 224 w 496"/>
                  <a:gd name="T41" fmla="*/ 304 h 352"/>
                  <a:gd name="T42" fmla="*/ 184 w 496"/>
                  <a:gd name="T43" fmla="*/ 336 h 352"/>
                  <a:gd name="T44" fmla="*/ 152 w 496"/>
                  <a:gd name="T45" fmla="*/ 352 h 352"/>
                  <a:gd name="T46" fmla="*/ 128 w 496"/>
                  <a:gd name="T47" fmla="*/ 344 h 352"/>
                  <a:gd name="T48" fmla="*/ 104 w 496"/>
                  <a:gd name="T49" fmla="*/ 328 h 352"/>
                  <a:gd name="T50" fmla="*/ 56 w 496"/>
                  <a:gd name="T51" fmla="*/ 248 h 352"/>
                  <a:gd name="T52" fmla="*/ 32 w 496"/>
                  <a:gd name="T53" fmla="*/ 192 h 352"/>
                  <a:gd name="T54" fmla="*/ 16 w 496"/>
                  <a:gd name="T55" fmla="*/ 136 h 352"/>
                  <a:gd name="T56" fmla="*/ 0 w 496"/>
                  <a:gd name="T57" fmla="*/ 72 h 352"/>
                  <a:gd name="T58" fmla="*/ 0 w 496"/>
                  <a:gd name="T59" fmla="*/ 40 h 352"/>
                  <a:gd name="T60" fmla="*/ 16 w 496"/>
                  <a:gd name="T61" fmla="*/ 8 h 35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6"/>
                  <a:gd name="T94" fmla="*/ 0 h 352"/>
                  <a:gd name="T95" fmla="*/ 496 w 496"/>
                  <a:gd name="T96" fmla="*/ 352 h 35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6" h="352">
                    <a:moveTo>
                      <a:pt x="16" y="8"/>
                    </a:moveTo>
                    <a:lnTo>
                      <a:pt x="72" y="0"/>
                    </a:lnTo>
                    <a:lnTo>
                      <a:pt x="88" y="24"/>
                    </a:lnTo>
                    <a:lnTo>
                      <a:pt x="80" y="96"/>
                    </a:lnTo>
                    <a:lnTo>
                      <a:pt x="72" y="160"/>
                    </a:lnTo>
                    <a:lnTo>
                      <a:pt x="80" y="208"/>
                    </a:lnTo>
                    <a:lnTo>
                      <a:pt x="112" y="264"/>
                    </a:lnTo>
                    <a:lnTo>
                      <a:pt x="152" y="304"/>
                    </a:lnTo>
                    <a:lnTo>
                      <a:pt x="184" y="296"/>
                    </a:lnTo>
                    <a:lnTo>
                      <a:pt x="296" y="200"/>
                    </a:lnTo>
                    <a:lnTo>
                      <a:pt x="376" y="120"/>
                    </a:lnTo>
                    <a:lnTo>
                      <a:pt x="432" y="72"/>
                    </a:lnTo>
                    <a:lnTo>
                      <a:pt x="480" y="72"/>
                    </a:lnTo>
                    <a:lnTo>
                      <a:pt x="496" y="120"/>
                    </a:lnTo>
                    <a:lnTo>
                      <a:pt x="456" y="224"/>
                    </a:lnTo>
                    <a:lnTo>
                      <a:pt x="432" y="248"/>
                    </a:lnTo>
                    <a:lnTo>
                      <a:pt x="400" y="256"/>
                    </a:lnTo>
                    <a:lnTo>
                      <a:pt x="376" y="232"/>
                    </a:lnTo>
                    <a:lnTo>
                      <a:pt x="376" y="184"/>
                    </a:lnTo>
                    <a:lnTo>
                      <a:pt x="320" y="224"/>
                    </a:lnTo>
                    <a:lnTo>
                      <a:pt x="224" y="304"/>
                    </a:lnTo>
                    <a:lnTo>
                      <a:pt x="184" y="336"/>
                    </a:lnTo>
                    <a:lnTo>
                      <a:pt x="152" y="352"/>
                    </a:lnTo>
                    <a:lnTo>
                      <a:pt x="128" y="344"/>
                    </a:lnTo>
                    <a:lnTo>
                      <a:pt x="104" y="328"/>
                    </a:lnTo>
                    <a:lnTo>
                      <a:pt x="56" y="248"/>
                    </a:lnTo>
                    <a:lnTo>
                      <a:pt x="32" y="192"/>
                    </a:lnTo>
                    <a:lnTo>
                      <a:pt x="16" y="136"/>
                    </a:lnTo>
                    <a:lnTo>
                      <a:pt x="0" y="72"/>
                    </a:lnTo>
                    <a:lnTo>
                      <a:pt x="0" y="40"/>
                    </a:lnTo>
                    <a:lnTo>
                      <a:pt x="16" y="8"/>
                    </a:lnTo>
                    <a:close/>
                  </a:path>
                </a:pathLst>
              </a:custGeom>
              <a:solidFill>
                <a:srgbClr val="000000"/>
              </a:solidFill>
              <a:ln w="9525">
                <a:noFill/>
                <a:round/>
                <a:headEnd/>
                <a:tailEnd/>
              </a:ln>
            </p:spPr>
            <p:txBody>
              <a:bodyPr/>
              <a:lstStyle/>
              <a:p>
                <a:endParaRPr lang="fr-FR"/>
              </a:p>
            </p:txBody>
          </p:sp>
          <p:sp>
            <p:nvSpPr>
              <p:cNvPr id="2064" name="Freeform 34"/>
              <p:cNvSpPr>
                <a:spLocks/>
              </p:cNvSpPr>
              <p:nvPr/>
            </p:nvSpPr>
            <p:spPr bwMode="auto">
              <a:xfrm>
                <a:off x="288" y="6036"/>
                <a:ext cx="856" cy="448"/>
              </a:xfrm>
              <a:custGeom>
                <a:avLst/>
                <a:gdLst>
                  <a:gd name="T0" fmla="*/ 0 w 856"/>
                  <a:gd name="T1" fmla="*/ 16 h 448"/>
                  <a:gd name="T2" fmla="*/ 0 w 856"/>
                  <a:gd name="T3" fmla="*/ 88 h 448"/>
                  <a:gd name="T4" fmla="*/ 56 w 856"/>
                  <a:gd name="T5" fmla="*/ 136 h 448"/>
                  <a:gd name="T6" fmla="*/ 168 w 856"/>
                  <a:gd name="T7" fmla="*/ 144 h 448"/>
                  <a:gd name="T8" fmla="*/ 296 w 856"/>
                  <a:gd name="T9" fmla="*/ 144 h 448"/>
                  <a:gd name="T10" fmla="*/ 376 w 856"/>
                  <a:gd name="T11" fmla="*/ 112 h 448"/>
                  <a:gd name="T12" fmla="*/ 448 w 856"/>
                  <a:gd name="T13" fmla="*/ 72 h 448"/>
                  <a:gd name="T14" fmla="*/ 488 w 856"/>
                  <a:gd name="T15" fmla="*/ 64 h 448"/>
                  <a:gd name="T16" fmla="*/ 504 w 856"/>
                  <a:gd name="T17" fmla="*/ 80 h 448"/>
                  <a:gd name="T18" fmla="*/ 504 w 856"/>
                  <a:gd name="T19" fmla="*/ 144 h 448"/>
                  <a:gd name="T20" fmla="*/ 520 w 856"/>
                  <a:gd name="T21" fmla="*/ 304 h 448"/>
                  <a:gd name="T22" fmla="*/ 552 w 856"/>
                  <a:gd name="T23" fmla="*/ 400 h 448"/>
                  <a:gd name="T24" fmla="*/ 616 w 856"/>
                  <a:gd name="T25" fmla="*/ 448 h 448"/>
                  <a:gd name="T26" fmla="*/ 648 w 856"/>
                  <a:gd name="T27" fmla="*/ 416 h 448"/>
                  <a:gd name="T28" fmla="*/ 720 w 856"/>
                  <a:gd name="T29" fmla="*/ 352 h 448"/>
                  <a:gd name="T30" fmla="*/ 816 w 856"/>
                  <a:gd name="T31" fmla="*/ 280 h 448"/>
                  <a:gd name="T32" fmla="*/ 856 w 856"/>
                  <a:gd name="T33" fmla="*/ 248 h 448"/>
                  <a:gd name="T34" fmla="*/ 848 w 856"/>
                  <a:gd name="T35" fmla="*/ 224 h 448"/>
                  <a:gd name="T36" fmla="*/ 800 w 856"/>
                  <a:gd name="T37" fmla="*/ 240 h 448"/>
                  <a:gd name="T38" fmla="*/ 744 w 856"/>
                  <a:gd name="T39" fmla="*/ 288 h 448"/>
                  <a:gd name="T40" fmla="*/ 640 w 856"/>
                  <a:gd name="T41" fmla="*/ 368 h 448"/>
                  <a:gd name="T42" fmla="*/ 624 w 856"/>
                  <a:gd name="T43" fmla="*/ 392 h 448"/>
                  <a:gd name="T44" fmla="*/ 592 w 856"/>
                  <a:gd name="T45" fmla="*/ 376 h 448"/>
                  <a:gd name="T46" fmla="*/ 560 w 856"/>
                  <a:gd name="T47" fmla="*/ 264 h 448"/>
                  <a:gd name="T48" fmla="*/ 560 w 856"/>
                  <a:gd name="T49" fmla="*/ 144 h 448"/>
                  <a:gd name="T50" fmla="*/ 552 w 856"/>
                  <a:gd name="T51" fmla="*/ 48 h 448"/>
                  <a:gd name="T52" fmla="*/ 520 w 856"/>
                  <a:gd name="T53" fmla="*/ 16 h 448"/>
                  <a:gd name="T54" fmla="*/ 480 w 856"/>
                  <a:gd name="T55" fmla="*/ 0 h 448"/>
                  <a:gd name="T56" fmla="*/ 440 w 856"/>
                  <a:gd name="T57" fmla="*/ 24 h 448"/>
                  <a:gd name="T58" fmla="*/ 304 w 856"/>
                  <a:gd name="T59" fmla="*/ 48 h 448"/>
                  <a:gd name="T60" fmla="*/ 192 w 856"/>
                  <a:gd name="T61" fmla="*/ 56 h 448"/>
                  <a:gd name="T62" fmla="*/ 96 w 856"/>
                  <a:gd name="T63" fmla="*/ 32 h 448"/>
                  <a:gd name="T64" fmla="*/ 48 w 856"/>
                  <a:gd name="T65" fmla="*/ 16 h 448"/>
                  <a:gd name="T66" fmla="*/ 0 w 856"/>
                  <a:gd name="T67" fmla="*/ 16 h 4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6"/>
                  <a:gd name="T103" fmla="*/ 0 h 448"/>
                  <a:gd name="T104" fmla="*/ 856 w 856"/>
                  <a:gd name="T105" fmla="*/ 448 h 4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6" h="448">
                    <a:moveTo>
                      <a:pt x="0" y="16"/>
                    </a:moveTo>
                    <a:lnTo>
                      <a:pt x="0" y="88"/>
                    </a:lnTo>
                    <a:lnTo>
                      <a:pt x="56" y="136"/>
                    </a:lnTo>
                    <a:lnTo>
                      <a:pt x="168" y="144"/>
                    </a:lnTo>
                    <a:lnTo>
                      <a:pt x="296" y="144"/>
                    </a:lnTo>
                    <a:lnTo>
                      <a:pt x="376" y="112"/>
                    </a:lnTo>
                    <a:lnTo>
                      <a:pt x="448" y="72"/>
                    </a:lnTo>
                    <a:lnTo>
                      <a:pt x="488" y="64"/>
                    </a:lnTo>
                    <a:lnTo>
                      <a:pt x="504" y="80"/>
                    </a:lnTo>
                    <a:lnTo>
                      <a:pt x="504" y="144"/>
                    </a:lnTo>
                    <a:lnTo>
                      <a:pt x="520" y="304"/>
                    </a:lnTo>
                    <a:lnTo>
                      <a:pt x="552" y="400"/>
                    </a:lnTo>
                    <a:lnTo>
                      <a:pt x="616" y="448"/>
                    </a:lnTo>
                    <a:lnTo>
                      <a:pt x="648" y="416"/>
                    </a:lnTo>
                    <a:lnTo>
                      <a:pt x="720" y="352"/>
                    </a:lnTo>
                    <a:lnTo>
                      <a:pt x="816" y="280"/>
                    </a:lnTo>
                    <a:lnTo>
                      <a:pt x="856" y="248"/>
                    </a:lnTo>
                    <a:lnTo>
                      <a:pt x="848" y="224"/>
                    </a:lnTo>
                    <a:lnTo>
                      <a:pt x="800" y="240"/>
                    </a:lnTo>
                    <a:lnTo>
                      <a:pt x="744" y="288"/>
                    </a:lnTo>
                    <a:lnTo>
                      <a:pt x="640" y="368"/>
                    </a:lnTo>
                    <a:lnTo>
                      <a:pt x="624" y="392"/>
                    </a:lnTo>
                    <a:lnTo>
                      <a:pt x="592" y="376"/>
                    </a:lnTo>
                    <a:lnTo>
                      <a:pt x="560" y="264"/>
                    </a:lnTo>
                    <a:lnTo>
                      <a:pt x="560" y="144"/>
                    </a:lnTo>
                    <a:lnTo>
                      <a:pt x="552" y="48"/>
                    </a:lnTo>
                    <a:lnTo>
                      <a:pt x="520" y="16"/>
                    </a:lnTo>
                    <a:lnTo>
                      <a:pt x="480" y="0"/>
                    </a:lnTo>
                    <a:lnTo>
                      <a:pt x="440" y="24"/>
                    </a:lnTo>
                    <a:lnTo>
                      <a:pt x="304" y="48"/>
                    </a:lnTo>
                    <a:lnTo>
                      <a:pt x="192" y="56"/>
                    </a:lnTo>
                    <a:lnTo>
                      <a:pt x="96" y="32"/>
                    </a:lnTo>
                    <a:lnTo>
                      <a:pt x="48" y="16"/>
                    </a:lnTo>
                    <a:lnTo>
                      <a:pt x="0" y="16"/>
                    </a:lnTo>
                    <a:close/>
                  </a:path>
                </a:pathLst>
              </a:custGeom>
              <a:solidFill>
                <a:srgbClr val="000000"/>
              </a:solidFill>
              <a:ln w="9525">
                <a:noFill/>
                <a:round/>
                <a:headEnd/>
                <a:tailEnd/>
              </a:ln>
            </p:spPr>
            <p:txBody>
              <a:bodyPr/>
              <a:lstStyle/>
              <a:p>
                <a:endParaRPr lang="fr-FR"/>
              </a:p>
            </p:txBody>
          </p:sp>
          <p:sp>
            <p:nvSpPr>
              <p:cNvPr id="2065" name="Freeform 35"/>
              <p:cNvSpPr>
                <a:spLocks/>
              </p:cNvSpPr>
              <p:nvPr/>
            </p:nvSpPr>
            <p:spPr bwMode="auto">
              <a:xfrm>
                <a:off x="-392" y="5924"/>
                <a:ext cx="776" cy="464"/>
              </a:xfrm>
              <a:custGeom>
                <a:avLst/>
                <a:gdLst>
                  <a:gd name="T0" fmla="*/ 608 w 776"/>
                  <a:gd name="T1" fmla="*/ 312 h 464"/>
                  <a:gd name="T2" fmla="*/ 664 w 776"/>
                  <a:gd name="T3" fmla="*/ 176 h 464"/>
                  <a:gd name="T4" fmla="*/ 720 w 776"/>
                  <a:gd name="T5" fmla="*/ 112 h 464"/>
                  <a:gd name="T6" fmla="*/ 776 w 776"/>
                  <a:gd name="T7" fmla="*/ 120 h 464"/>
                  <a:gd name="T8" fmla="*/ 776 w 776"/>
                  <a:gd name="T9" fmla="*/ 208 h 464"/>
                  <a:gd name="T10" fmla="*/ 704 w 776"/>
                  <a:gd name="T11" fmla="*/ 312 h 464"/>
                  <a:gd name="T12" fmla="*/ 632 w 776"/>
                  <a:gd name="T13" fmla="*/ 424 h 464"/>
                  <a:gd name="T14" fmla="*/ 584 w 776"/>
                  <a:gd name="T15" fmla="*/ 456 h 464"/>
                  <a:gd name="T16" fmla="*/ 528 w 776"/>
                  <a:gd name="T17" fmla="*/ 464 h 464"/>
                  <a:gd name="T18" fmla="*/ 488 w 776"/>
                  <a:gd name="T19" fmla="*/ 456 h 464"/>
                  <a:gd name="T20" fmla="*/ 440 w 776"/>
                  <a:gd name="T21" fmla="*/ 432 h 464"/>
                  <a:gd name="T22" fmla="*/ 384 w 776"/>
                  <a:gd name="T23" fmla="*/ 368 h 464"/>
                  <a:gd name="T24" fmla="*/ 320 w 776"/>
                  <a:gd name="T25" fmla="*/ 264 h 464"/>
                  <a:gd name="T26" fmla="*/ 248 w 776"/>
                  <a:gd name="T27" fmla="*/ 160 h 464"/>
                  <a:gd name="T28" fmla="*/ 224 w 776"/>
                  <a:gd name="T29" fmla="*/ 88 h 464"/>
                  <a:gd name="T30" fmla="*/ 208 w 776"/>
                  <a:gd name="T31" fmla="*/ 88 h 464"/>
                  <a:gd name="T32" fmla="*/ 168 w 776"/>
                  <a:gd name="T33" fmla="*/ 152 h 464"/>
                  <a:gd name="T34" fmla="*/ 112 w 776"/>
                  <a:gd name="T35" fmla="*/ 208 h 464"/>
                  <a:gd name="T36" fmla="*/ 64 w 776"/>
                  <a:gd name="T37" fmla="*/ 240 h 464"/>
                  <a:gd name="T38" fmla="*/ 16 w 776"/>
                  <a:gd name="T39" fmla="*/ 240 h 464"/>
                  <a:gd name="T40" fmla="*/ 0 w 776"/>
                  <a:gd name="T41" fmla="*/ 224 h 464"/>
                  <a:gd name="T42" fmla="*/ 16 w 776"/>
                  <a:gd name="T43" fmla="*/ 208 h 464"/>
                  <a:gd name="T44" fmla="*/ 64 w 776"/>
                  <a:gd name="T45" fmla="*/ 192 h 464"/>
                  <a:gd name="T46" fmla="*/ 128 w 776"/>
                  <a:gd name="T47" fmla="*/ 144 h 464"/>
                  <a:gd name="T48" fmla="*/ 168 w 776"/>
                  <a:gd name="T49" fmla="*/ 72 h 464"/>
                  <a:gd name="T50" fmla="*/ 192 w 776"/>
                  <a:gd name="T51" fmla="*/ 16 h 464"/>
                  <a:gd name="T52" fmla="*/ 216 w 776"/>
                  <a:gd name="T53" fmla="*/ 0 h 464"/>
                  <a:gd name="T54" fmla="*/ 248 w 776"/>
                  <a:gd name="T55" fmla="*/ 0 h 464"/>
                  <a:gd name="T56" fmla="*/ 264 w 776"/>
                  <a:gd name="T57" fmla="*/ 40 h 464"/>
                  <a:gd name="T58" fmla="*/ 280 w 776"/>
                  <a:gd name="T59" fmla="*/ 112 h 464"/>
                  <a:gd name="T60" fmla="*/ 304 w 776"/>
                  <a:gd name="T61" fmla="*/ 176 h 464"/>
                  <a:gd name="T62" fmla="*/ 360 w 776"/>
                  <a:gd name="T63" fmla="*/ 248 h 464"/>
                  <a:gd name="T64" fmla="*/ 408 w 776"/>
                  <a:gd name="T65" fmla="*/ 312 h 464"/>
                  <a:gd name="T66" fmla="*/ 456 w 776"/>
                  <a:gd name="T67" fmla="*/ 376 h 464"/>
                  <a:gd name="T68" fmla="*/ 512 w 776"/>
                  <a:gd name="T69" fmla="*/ 416 h 464"/>
                  <a:gd name="T70" fmla="*/ 552 w 776"/>
                  <a:gd name="T71" fmla="*/ 416 h 464"/>
                  <a:gd name="T72" fmla="*/ 576 w 776"/>
                  <a:gd name="T73" fmla="*/ 400 h 464"/>
                  <a:gd name="T74" fmla="*/ 608 w 776"/>
                  <a:gd name="T75" fmla="*/ 312 h 4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6"/>
                  <a:gd name="T115" fmla="*/ 0 h 464"/>
                  <a:gd name="T116" fmla="*/ 776 w 776"/>
                  <a:gd name="T117" fmla="*/ 464 h 4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6" h="464">
                    <a:moveTo>
                      <a:pt x="608" y="312"/>
                    </a:moveTo>
                    <a:lnTo>
                      <a:pt x="664" y="176"/>
                    </a:lnTo>
                    <a:lnTo>
                      <a:pt x="720" y="112"/>
                    </a:lnTo>
                    <a:lnTo>
                      <a:pt x="776" y="120"/>
                    </a:lnTo>
                    <a:lnTo>
                      <a:pt x="776" y="208"/>
                    </a:lnTo>
                    <a:lnTo>
                      <a:pt x="704" y="312"/>
                    </a:lnTo>
                    <a:lnTo>
                      <a:pt x="632" y="424"/>
                    </a:lnTo>
                    <a:lnTo>
                      <a:pt x="584" y="456"/>
                    </a:lnTo>
                    <a:lnTo>
                      <a:pt x="528" y="464"/>
                    </a:lnTo>
                    <a:lnTo>
                      <a:pt x="488" y="456"/>
                    </a:lnTo>
                    <a:lnTo>
                      <a:pt x="440" y="432"/>
                    </a:lnTo>
                    <a:lnTo>
                      <a:pt x="384" y="368"/>
                    </a:lnTo>
                    <a:lnTo>
                      <a:pt x="320" y="264"/>
                    </a:lnTo>
                    <a:lnTo>
                      <a:pt x="248" y="160"/>
                    </a:lnTo>
                    <a:lnTo>
                      <a:pt x="224" y="88"/>
                    </a:lnTo>
                    <a:lnTo>
                      <a:pt x="208" y="88"/>
                    </a:lnTo>
                    <a:lnTo>
                      <a:pt x="168" y="152"/>
                    </a:lnTo>
                    <a:lnTo>
                      <a:pt x="112" y="208"/>
                    </a:lnTo>
                    <a:lnTo>
                      <a:pt x="64" y="240"/>
                    </a:lnTo>
                    <a:lnTo>
                      <a:pt x="16" y="240"/>
                    </a:lnTo>
                    <a:lnTo>
                      <a:pt x="0" y="224"/>
                    </a:lnTo>
                    <a:lnTo>
                      <a:pt x="16" y="208"/>
                    </a:lnTo>
                    <a:lnTo>
                      <a:pt x="64" y="192"/>
                    </a:lnTo>
                    <a:lnTo>
                      <a:pt x="128" y="144"/>
                    </a:lnTo>
                    <a:lnTo>
                      <a:pt x="168" y="72"/>
                    </a:lnTo>
                    <a:lnTo>
                      <a:pt x="192" y="16"/>
                    </a:lnTo>
                    <a:lnTo>
                      <a:pt x="216" y="0"/>
                    </a:lnTo>
                    <a:lnTo>
                      <a:pt x="248" y="0"/>
                    </a:lnTo>
                    <a:lnTo>
                      <a:pt x="264" y="40"/>
                    </a:lnTo>
                    <a:lnTo>
                      <a:pt x="280" y="112"/>
                    </a:lnTo>
                    <a:lnTo>
                      <a:pt x="304" y="176"/>
                    </a:lnTo>
                    <a:lnTo>
                      <a:pt x="360" y="248"/>
                    </a:lnTo>
                    <a:lnTo>
                      <a:pt x="408" y="312"/>
                    </a:lnTo>
                    <a:lnTo>
                      <a:pt x="456" y="376"/>
                    </a:lnTo>
                    <a:lnTo>
                      <a:pt x="512" y="416"/>
                    </a:lnTo>
                    <a:lnTo>
                      <a:pt x="552" y="416"/>
                    </a:lnTo>
                    <a:lnTo>
                      <a:pt x="576" y="400"/>
                    </a:lnTo>
                    <a:lnTo>
                      <a:pt x="608" y="312"/>
                    </a:lnTo>
                    <a:close/>
                  </a:path>
                </a:pathLst>
              </a:custGeom>
              <a:solidFill>
                <a:srgbClr val="000000"/>
              </a:solidFill>
              <a:ln w="9525">
                <a:noFill/>
                <a:round/>
                <a:headEnd/>
                <a:tailEnd/>
              </a:ln>
            </p:spPr>
            <p:txBody>
              <a:bodyPr/>
              <a:lstStyle/>
              <a:p>
                <a:endParaRPr lang="fr-FR"/>
              </a:p>
            </p:txBody>
          </p:sp>
          <p:sp>
            <p:nvSpPr>
              <p:cNvPr id="2066" name="Freeform 36"/>
              <p:cNvSpPr>
                <a:spLocks/>
              </p:cNvSpPr>
              <p:nvPr/>
            </p:nvSpPr>
            <p:spPr bwMode="auto">
              <a:xfrm>
                <a:off x="368" y="5188"/>
                <a:ext cx="424" cy="400"/>
              </a:xfrm>
              <a:custGeom>
                <a:avLst/>
                <a:gdLst>
                  <a:gd name="T0" fmla="*/ 160 w 424"/>
                  <a:gd name="T1" fmla="*/ 120 h 400"/>
                  <a:gd name="T2" fmla="*/ 208 w 424"/>
                  <a:gd name="T3" fmla="*/ 40 h 400"/>
                  <a:gd name="T4" fmla="*/ 256 w 424"/>
                  <a:gd name="T5" fmla="*/ 16 h 400"/>
                  <a:gd name="T6" fmla="*/ 328 w 424"/>
                  <a:gd name="T7" fmla="*/ 0 h 400"/>
                  <a:gd name="T8" fmla="*/ 392 w 424"/>
                  <a:gd name="T9" fmla="*/ 16 h 400"/>
                  <a:gd name="T10" fmla="*/ 408 w 424"/>
                  <a:gd name="T11" fmla="*/ 56 h 400"/>
                  <a:gd name="T12" fmla="*/ 424 w 424"/>
                  <a:gd name="T13" fmla="*/ 96 h 400"/>
                  <a:gd name="T14" fmla="*/ 424 w 424"/>
                  <a:gd name="T15" fmla="*/ 168 h 400"/>
                  <a:gd name="T16" fmla="*/ 408 w 424"/>
                  <a:gd name="T17" fmla="*/ 264 h 400"/>
                  <a:gd name="T18" fmla="*/ 352 w 424"/>
                  <a:gd name="T19" fmla="*/ 344 h 400"/>
                  <a:gd name="T20" fmla="*/ 296 w 424"/>
                  <a:gd name="T21" fmla="*/ 392 h 400"/>
                  <a:gd name="T22" fmla="*/ 232 w 424"/>
                  <a:gd name="T23" fmla="*/ 400 h 400"/>
                  <a:gd name="T24" fmla="*/ 184 w 424"/>
                  <a:gd name="T25" fmla="*/ 392 h 400"/>
                  <a:gd name="T26" fmla="*/ 160 w 424"/>
                  <a:gd name="T27" fmla="*/ 336 h 400"/>
                  <a:gd name="T28" fmla="*/ 144 w 424"/>
                  <a:gd name="T29" fmla="*/ 264 h 400"/>
                  <a:gd name="T30" fmla="*/ 144 w 424"/>
                  <a:gd name="T31" fmla="*/ 168 h 400"/>
                  <a:gd name="T32" fmla="*/ 0 w 424"/>
                  <a:gd name="T33" fmla="*/ 176 h 400"/>
                  <a:gd name="T34" fmla="*/ 16 w 424"/>
                  <a:gd name="T35" fmla="*/ 144 h 400"/>
                  <a:gd name="T36" fmla="*/ 152 w 424"/>
                  <a:gd name="T37" fmla="*/ 144 h 400"/>
                  <a:gd name="T38" fmla="*/ 160 w 424"/>
                  <a:gd name="T39" fmla="*/ 120 h 4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4"/>
                  <a:gd name="T61" fmla="*/ 0 h 400"/>
                  <a:gd name="T62" fmla="*/ 424 w 424"/>
                  <a:gd name="T63" fmla="*/ 400 h 4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4" h="400">
                    <a:moveTo>
                      <a:pt x="160" y="120"/>
                    </a:moveTo>
                    <a:lnTo>
                      <a:pt x="208" y="40"/>
                    </a:lnTo>
                    <a:lnTo>
                      <a:pt x="256" y="16"/>
                    </a:lnTo>
                    <a:lnTo>
                      <a:pt x="328" y="0"/>
                    </a:lnTo>
                    <a:lnTo>
                      <a:pt x="392" y="16"/>
                    </a:lnTo>
                    <a:lnTo>
                      <a:pt x="408" y="56"/>
                    </a:lnTo>
                    <a:lnTo>
                      <a:pt x="424" y="96"/>
                    </a:lnTo>
                    <a:lnTo>
                      <a:pt x="424" y="168"/>
                    </a:lnTo>
                    <a:lnTo>
                      <a:pt x="408" y="264"/>
                    </a:lnTo>
                    <a:lnTo>
                      <a:pt x="352" y="344"/>
                    </a:lnTo>
                    <a:lnTo>
                      <a:pt x="296" y="392"/>
                    </a:lnTo>
                    <a:lnTo>
                      <a:pt x="232" y="400"/>
                    </a:lnTo>
                    <a:lnTo>
                      <a:pt x="184" y="392"/>
                    </a:lnTo>
                    <a:lnTo>
                      <a:pt x="160" y="336"/>
                    </a:lnTo>
                    <a:lnTo>
                      <a:pt x="144" y="264"/>
                    </a:lnTo>
                    <a:lnTo>
                      <a:pt x="144" y="168"/>
                    </a:lnTo>
                    <a:lnTo>
                      <a:pt x="0" y="176"/>
                    </a:lnTo>
                    <a:lnTo>
                      <a:pt x="16" y="144"/>
                    </a:lnTo>
                    <a:lnTo>
                      <a:pt x="152" y="144"/>
                    </a:lnTo>
                    <a:lnTo>
                      <a:pt x="160" y="120"/>
                    </a:lnTo>
                    <a:close/>
                  </a:path>
                </a:pathLst>
              </a:custGeom>
              <a:solidFill>
                <a:srgbClr val="000000"/>
              </a:solidFill>
              <a:ln w="9525">
                <a:noFill/>
                <a:round/>
                <a:headEnd/>
                <a:tailEnd/>
              </a:ln>
            </p:spPr>
            <p:txBody>
              <a:bodyPr/>
              <a:lstStyle/>
              <a:p>
                <a:endParaRPr lang="fr-FR"/>
              </a:p>
            </p:txBody>
          </p:sp>
        </p:grpSp>
      </p:grpSp>
      <p:pic>
        <p:nvPicPr>
          <p:cNvPr id="812077" name="Picture 45"/>
          <p:cNvPicPr>
            <a:picLocks noChangeAspect="1" noChangeArrowheads="1"/>
          </p:cNvPicPr>
          <p:nvPr/>
        </p:nvPicPr>
        <p:blipFill>
          <a:blip r:embed="rId4" cstate="print"/>
          <a:srcRect/>
          <a:stretch>
            <a:fillRect/>
          </a:stretch>
        </p:blipFill>
        <p:spPr bwMode="auto">
          <a:xfrm>
            <a:off x="8467725" y="2216150"/>
            <a:ext cx="1920875" cy="1416050"/>
          </a:xfrm>
          <a:prstGeom prst="rect">
            <a:avLst/>
          </a:prstGeom>
          <a:noFill/>
          <a:ln w="12700">
            <a:noFill/>
            <a:miter lim="800000"/>
            <a:headEnd type="none" w="sm" len="sm"/>
            <a:tailEnd type="none" w="sm" len="sm"/>
          </a:ln>
        </p:spPr>
      </p:pic>
      <p:pic>
        <p:nvPicPr>
          <p:cNvPr id="812081" name="Picture 49" descr="nuvifone-g60-02"/>
          <p:cNvPicPr>
            <a:picLocks noChangeAspect="1" noChangeArrowheads="1"/>
          </p:cNvPicPr>
          <p:nvPr/>
        </p:nvPicPr>
        <p:blipFill>
          <a:blip r:embed="rId5" cstate="print"/>
          <a:srcRect/>
          <a:stretch>
            <a:fillRect/>
          </a:stretch>
        </p:blipFill>
        <p:spPr bwMode="auto">
          <a:xfrm>
            <a:off x="7512050" y="4170363"/>
            <a:ext cx="2784475" cy="1854200"/>
          </a:xfrm>
          <a:prstGeom prst="rect">
            <a:avLst/>
          </a:prstGeom>
          <a:noFill/>
          <a:ln w="9525">
            <a:noFill/>
            <a:miter lim="800000"/>
            <a:headEnd/>
            <a:tailEnd/>
          </a:ln>
        </p:spPr>
      </p:pic>
      <p:pic>
        <p:nvPicPr>
          <p:cNvPr id="812076" name="Picture 44" descr="Glasstron"/>
          <p:cNvPicPr>
            <a:picLocks noChangeAspect="1" noChangeArrowheads="1"/>
          </p:cNvPicPr>
          <p:nvPr/>
        </p:nvPicPr>
        <p:blipFill>
          <a:blip r:embed="rId6" cstate="print"/>
          <a:srcRect/>
          <a:stretch>
            <a:fillRect/>
          </a:stretch>
        </p:blipFill>
        <p:spPr bwMode="auto">
          <a:xfrm>
            <a:off x="5972175" y="2928938"/>
            <a:ext cx="1878013" cy="1089025"/>
          </a:xfrm>
          <a:prstGeom prst="rect">
            <a:avLst/>
          </a:prstGeom>
          <a:noFill/>
          <a:ln w="9525">
            <a:noFill/>
            <a:miter lim="800000"/>
            <a:headEnd/>
            <a:tailEnd/>
          </a:ln>
        </p:spPr>
      </p:pic>
      <p:pic>
        <p:nvPicPr>
          <p:cNvPr id="812074" name="Picture 42" descr="montre-plongee-vagary-profondimetre-IR0-019-50"/>
          <p:cNvPicPr>
            <a:picLocks noChangeAspect="1" noChangeArrowheads="1"/>
          </p:cNvPicPr>
          <p:nvPr/>
        </p:nvPicPr>
        <p:blipFill>
          <a:blip r:embed="rId7" cstate="print"/>
          <a:srcRect/>
          <a:stretch>
            <a:fillRect/>
          </a:stretch>
        </p:blipFill>
        <p:spPr bwMode="auto">
          <a:xfrm>
            <a:off x="3562350" y="2628900"/>
            <a:ext cx="2420938" cy="2300288"/>
          </a:xfrm>
          <a:prstGeom prst="rect">
            <a:avLst/>
          </a:prstGeom>
          <a:noFill/>
          <a:ln w="9525">
            <a:noFill/>
            <a:miter lim="800000"/>
            <a:headEnd/>
            <a:tailEnd/>
          </a:ln>
        </p:spPr>
      </p:pic>
      <p:pic>
        <p:nvPicPr>
          <p:cNvPr id="812079" name="Picture 47" descr="sunvisor"/>
          <p:cNvPicPr>
            <a:picLocks noChangeAspect="1" noChangeArrowheads="1"/>
          </p:cNvPicPr>
          <p:nvPr/>
        </p:nvPicPr>
        <p:blipFill>
          <a:blip r:embed="rId8" cstate="print"/>
          <a:srcRect/>
          <a:stretch>
            <a:fillRect/>
          </a:stretch>
        </p:blipFill>
        <p:spPr bwMode="auto">
          <a:xfrm>
            <a:off x="508000" y="3048000"/>
            <a:ext cx="3001963" cy="1776413"/>
          </a:xfrm>
          <a:prstGeom prst="rect">
            <a:avLst/>
          </a:prstGeom>
          <a:noFill/>
          <a:ln w="9525">
            <a:noFill/>
            <a:miter lim="800000"/>
            <a:headEnd/>
            <a:tailEnd/>
          </a:ln>
        </p:spPr>
      </p:pic>
      <p:sp>
        <p:nvSpPr>
          <p:cNvPr id="2059" name="Text Box 50"/>
          <p:cNvSpPr txBox="1">
            <a:spLocks noChangeArrowheads="1"/>
          </p:cNvSpPr>
          <p:nvPr/>
        </p:nvSpPr>
        <p:spPr bwMode="auto">
          <a:xfrm>
            <a:off x="3384550" y="6040438"/>
            <a:ext cx="5073650" cy="835025"/>
          </a:xfrm>
          <a:prstGeom prst="rect">
            <a:avLst/>
          </a:prstGeom>
          <a:noFill/>
          <a:ln w="12700">
            <a:noFill/>
            <a:miter lim="800000"/>
            <a:headEnd type="none" w="sm" len="sm"/>
            <a:tailEnd type="none" w="sm" len="sm"/>
          </a:ln>
        </p:spPr>
        <p:txBody>
          <a:bodyPr wrap="none">
            <a:spAutoFit/>
          </a:bodyPr>
          <a:lstStyle/>
          <a:p>
            <a:r>
              <a:rPr lang="fr-FR"/>
              <a:t>Niveau d’expertise des utilisateurs experts – </a:t>
            </a:r>
          </a:p>
          <a:p>
            <a:r>
              <a:rPr lang="fr-FR"/>
              <a:t>Niveau de fiabilité</a:t>
            </a:r>
          </a:p>
          <a:p>
            <a:r>
              <a:rPr lang="fr-FR"/>
              <a:t>En mobilité</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3"/>
          <p:cNvSpPr>
            <a:spLocks noGrp="1" noChangeArrowheads="1"/>
          </p:cNvSpPr>
          <p:nvPr>
            <p:ph type="body" idx="4294967295"/>
          </p:nvPr>
        </p:nvSpPr>
        <p:spPr>
          <a:xfrm>
            <a:off x="600075" y="1062038"/>
            <a:ext cx="10448925" cy="3052762"/>
          </a:xfrm>
          <a:noFill/>
        </p:spPr>
        <p:txBody>
          <a:bodyPr/>
          <a:lstStyle/>
          <a:p>
            <a:pPr marL="342900" indent="-342900" eaLnBrk="1" hangingPunct="1"/>
            <a:r>
              <a:rPr lang="en-US" dirty="0" err="1" smtClean="0"/>
              <a:t>Exemple</a:t>
            </a:r>
            <a:r>
              <a:rPr lang="en-US" dirty="0" smtClean="0"/>
              <a:t> le </a:t>
            </a:r>
            <a:r>
              <a:rPr lang="en-US" dirty="0" err="1" smtClean="0"/>
              <a:t>cas</a:t>
            </a:r>
            <a:r>
              <a:rPr lang="en-US" dirty="0" smtClean="0"/>
              <a:t> du GPS</a:t>
            </a:r>
          </a:p>
        </p:txBody>
      </p:sp>
      <p:sp>
        <p:nvSpPr>
          <p:cNvPr id="26628" name="Rectangle 12"/>
          <p:cNvSpPr>
            <a:spLocks noGrp="1" noChangeArrowheads="1"/>
          </p:cNvSpPr>
          <p:nvPr>
            <p:ph type="title" idx="4294967295"/>
          </p:nvPr>
        </p:nvSpPr>
        <p:spPr>
          <a:xfrm>
            <a:off x="0" y="0"/>
            <a:ext cx="10683875" cy="974725"/>
          </a:xfrm>
        </p:spPr>
        <p:txBody>
          <a:bodyPr/>
          <a:lstStyle/>
          <a:p>
            <a:pPr eaLnBrk="1" hangingPunct="1"/>
            <a:r>
              <a:rPr lang="en-US" smtClean="0"/>
              <a:t>Plasticité des interfaces</a:t>
            </a:r>
          </a:p>
        </p:txBody>
      </p:sp>
      <p:pic>
        <p:nvPicPr>
          <p:cNvPr id="26633" name="Picture 12" descr="http://www.planetepeople.com/images/stories/tendance/Navigon_GPS_ARTICLE.jpg"/>
          <p:cNvPicPr>
            <a:picLocks noChangeAspect="1" noChangeArrowheads="1"/>
          </p:cNvPicPr>
          <p:nvPr/>
        </p:nvPicPr>
        <p:blipFill>
          <a:blip r:embed="rId2" cstate="print"/>
          <a:srcRect/>
          <a:stretch>
            <a:fillRect/>
          </a:stretch>
        </p:blipFill>
        <p:spPr bwMode="auto">
          <a:xfrm>
            <a:off x="4495800" y="4533900"/>
            <a:ext cx="3027622" cy="2273300"/>
          </a:xfrm>
          <a:prstGeom prst="rect">
            <a:avLst/>
          </a:prstGeom>
          <a:noFill/>
          <a:ln w="9525">
            <a:noFill/>
            <a:miter lim="800000"/>
            <a:headEnd/>
            <a:tailEnd/>
          </a:ln>
        </p:spPr>
      </p:pic>
      <p:pic>
        <p:nvPicPr>
          <p:cNvPr id="26634" name="Picture 14" descr="Traqueur de GPS"/>
          <p:cNvPicPr>
            <a:picLocks noChangeAspect="1" noChangeArrowheads="1"/>
          </p:cNvPicPr>
          <p:nvPr/>
        </p:nvPicPr>
        <p:blipFill>
          <a:blip r:embed="rId3" cstate="print"/>
          <a:srcRect/>
          <a:stretch>
            <a:fillRect/>
          </a:stretch>
        </p:blipFill>
        <p:spPr bwMode="auto">
          <a:xfrm>
            <a:off x="9124950" y="4918075"/>
            <a:ext cx="1130300" cy="1050925"/>
          </a:xfrm>
          <a:prstGeom prst="rect">
            <a:avLst/>
          </a:prstGeom>
          <a:noFill/>
          <a:ln w="9525">
            <a:noFill/>
            <a:miter lim="800000"/>
            <a:headEnd/>
            <a:tailEnd/>
          </a:ln>
        </p:spPr>
      </p:pic>
      <p:pic>
        <p:nvPicPr>
          <p:cNvPr id="26635" name="Picture 16" descr="Angéo gps mobile pour non-voyants"/>
          <p:cNvPicPr>
            <a:picLocks noChangeAspect="1" noChangeArrowheads="1"/>
          </p:cNvPicPr>
          <p:nvPr/>
        </p:nvPicPr>
        <p:blipFill>
          <a:blip r:embed="rId4" cstate="print"/>
          <a:srcRect/>
          <a:stretch>
            <a:fillRect/>
          </a:stretch>
        </p:blipFill>
        <p:spPr bwMode="auto">
          <a:xfrm>
            <a:off x="8604250" y="1566863"/>
            <a:ext cx="2444750" cy="2444750"/>
          </a:xfrm>
          <a:prstGeom prst="rect">
            <a:avLst/>
          </a:prstGeom>
          <a:noFill/>
          <a:ln w="9525">
            <a:noFill/>
            <a:miter lim="800000"/>
            <a:headEnd/>
            <a:tailEnd/>
          </a:ln>
        </p:spPr>
      </p:pic>
      <p:pic>
        <p:nvPicPr>
          <p:cNvPr id="26636" name="Picture 18" descr="http://t1.gstatic.com/images?q=tbn:ANd9GcSAZW6XuZfer6hOA84ShDA_IsPoMZxHo1IUylERrZdBHIKZIdMo"/>
          <p:cNvPicPr>
            <a:picLocks noChangeAspect="1" noChangeArrowheads="1"/>
          </p:cNvPicPr>
          <p:nvPr/>
        </p:nvPicPr>
        <p:blipFill>
          <a:blip r:embed="rId5" cstate="print"/>
          <a:srcRect/>
          <a:stretch>
            <a:fillRect/>
          </a:stretch>
        </p:blipFill>
        <p:spPr bwMode="auto">
          <a:xfrm>
            <a:off x="1395412" y="2124075"/>
            <a:ext cx="3134611" cy="1695450"/>
          </a:xfrm>
          <a:prstGeom prst="rect">
            <a:avLst/>
          </a:prstGeom>
          <a:noFill/>
          <a:ln w="9525">
            <a:noFill/>
            <a:miter lim="800000"/>
            <a:headEnd/>
            <a:tailEnd/>
          </a:ln>
        </p:spPr>
      </p:pic>
      <p:pic>
        <p:nvPicPr>
          <p:cNvPr id="15" name="Picture 47" descr="sunvisor"/>
          <p:cNvPicPr>
            <a:picLocks noChangeAspect="1" noChangeArrowheads="1"/>
          </p:cNvPicPr>
          <p:nvPr/>
        </p:nvPicPr>
        <p:blipFill>
          <a:blip r:embed="rId6" cstate="print"/>
          <a:srcRect/>
          <a:stretch>
            <a:fillRect/>
          </a:stretch>
        </p:blipFill>
        <p:spPr bwMode="auto">
          <a:xfrm>
            <a:off x="755650" y="4943475"/>
            <a:ext cx="3001963" cy="1776413"/>
          </a:xfrm>
          <a:prstGeom prst="rect">
            <a:avLst/>
          </a:prstGeom>
          <a:noFill/>
          <a:ln w="9525">
            <a:noFill/>
            <a:miter lim="800000"/>
            <a:headEnd/>
            <a:tailEnd/>
          </a:ln>
        </p:spPr>
      </p:pic>
      <p:pic>
        <p:nvPicPr>
          <p:cNvPr id="16" name="Picture 49" descr="nuvifone-g60-02"/>
          <p:cNvPicPr>
            <a:picLocks noChangeAspect="1" noChangeArrowheads="1"/>
          </p:cNvPicPr>
          <p:nvPr/>
        </p:nvPicPr>
        <p:blipFill>
          <a:blip r:embed="rId7" cstate="print"/>
          <a:srcRect/>
          <a:stretch>
            <a:fillRect/>
          </a:stretch>
        </p:blipFill>
        <p:spPr bwMode="auto">
          <a:xfrm>
            <a:off x="5645150" y="1951038"/>
            <a:ext cx="2784475" cy="185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fr-FR" smtClean="0">
                <a:solidFill>
                  <a:srgbClr val="7B9899"/>
                </a:solidFill>
              </a:rPr>
              <a:t>Besoins en plasticité</a:t>
            </a:r>
          </a:p>
        </p:txBody>
      </p:sp>
      <p:sp>
        <p:nvSpPr>
          <p:cNvPr id="32771" name="Rectangle 3"/>
          <p:cNvSpPr>
            <a:spLocks noGrp="1" noChangeArrowheads="1"/>
          </p:cNvSpPr>
          <p:nvPr>
            <p:ph sz="quarter" idx="1"/>
          </p:nvPr>
        </p:nvSpPr>
        <p:spPr/>
        <p:txBody>
          <a:bodyPr/>
          <a:lstStyle/>
          <a:p>
            <a:pPr eaLnBrk="1" hangingPunct="1"/>
            <a:r>
              <a:rPr lang="fr-FR" smtClean="0"/>
              <a:t>Nouveau matériel </a:t>
            </a:r>
          </a:p>
          <a:p>
            <a:pPr lvl="1" eaLnBrk="1" hangingPunct="1"/>
            <a:r>
              <a:rPr lang="fr-FR" smtClean="0"/>
              <a:t>Changement de voiture</a:t>
            </a:r>
          </a:p>
          <a:p>
            <a:pPr lvl="1" eaLnBrk="1" hangingPunct="1"/>
            <a:r>
              <a:rPr lang="fr-FR" smtClean="0"/>
              <a:t>Sortie d’une nouvelle montre de plongée</a:t>
            </a:r>
          </a:p>
          <a:p>
            <a:pPr lvl="1" eaLnBrk="1" hangingPunct="1"/>
            <a:r>
              <a:rPr lang="fr-FR" smtClean="0"/>
              <a:t>Changement de lieu : sur le site de dépannage ou sur le site professionnel : exemple du fontainier, du réparateur d’électroménager</a:t>
            </a:r>
          </a:p>
          <a:p>
            <a:pPr lvl="1" eaLnBrk="1" hangingPunct="1"/>
            <a:endParaRPr lang="fr-FR" smtClean="0"/>
          </a:p>
          <a:p>
            <a:pPr lvl="1" eaLnBrk="1" hangingPunct="1"/>
            <a:r>
              <a:rPr lang="fr-FR" smtClean="0"/>
              <a:t>Choix de l’utilisateur ou de son environnement professionnel ou du niveau d’expertise</a:t>
            </a:r>
          </a:p>
          <a:p>
            <a:pPr lvl="1" eaLnBrk="1" hangingPunct="1"/>
            <a:endParaRPr lang="fr-FR"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type="subTitle" idx="1"/>
          </p:nvPr>
        </p:nvSpPr>
        <p:spPr>
          <a:xfrm>
            <a:off x="2406650" y="6088063"/>
            <a:ext cx="7734300" cy="1947862"/>
          </a:xfrm>
        </p:spPr>
        <p:txBody>
          <a:bodyPr>
            <a:normAutofit/>
          </a:bodyPr>
          <a:lstStyle/>
          <a:p>
            <a:pPr eaLnBrk="1" fontAlgn="auto" hangingPunct="1">
              <a:spcAft>
                <a:spcPts val="0"/>
              </a:spcAft>
              <a:buFont typeface="Wingdings 2"/>
              <a:buNone/>
              <a:defRPr/>
            </a:pPr>
            <a:r>
              <a:rPr lang="fr-FR" altLang="en-GB" dirty="0" smtClean="0"/>
              <a:t>M</a:t>
            </a:r>
            <a:r>
              <a:rPr lang="en-GB" altLang="en-GB" dirty="0" err="1" smtClean="0"/>
              <a:t>êmes</a:t>
            </a:r>
            <a:r>
              <a:rPr lang="en-GB" altLang="en-GB" dirty="0" smtClean="0"/>
              <a:t> usages ?</a:t>
            </a:r>
          </a:p>
          <a:p>
            <a:pPr eaLnBrk="1" fontAlgn="auto" hangingPunct="1">
              <a:spcAft>
                <a:spcPts val="0"/>
              </a:spcAft>
              <a:buFont typeface="Wingdings 2"/>
              <a:buNone/>
              <a:defRPr/>
            </a:pPr>
            <a:r>
              <a:rPr lang="en-GB" altLang="en-GB" dirty="0" err="1" smtClean="0"/>
              <a:t>Mêmes</a:t>
            </a:r>
            <a:r>
              <a:rPr lang="en-GB" altLang="en-GB" dirty="0" smtClean="0"/>
              <a:t> services ?</a:t>
            </a:r>
            <a:endParaRPr lang="fr-FR" altLang="en-GB" dirty="0" smtClean="0"/>
          </a:p>
        </p:txBody>
      </p:sp>
      <p:sp>
        <p:nvSpPr>
          <p:cNvPr id="2" name="Rectangle 2"/>
          <p:cNvSpPr>
            <a:spLocks noGrp="1" noChangeArrowheads="1"/>
          </p:cNvSpPr>
          <p:nvPr>
            <p:ph type="ctrTitle"/>
          </p:nvPr>
        </p:nvSpPr>
        <p:spPr>
          <a:xfrm>
            <a:off x="654050" y="538163"/>
            <a:ext cx="9391650" cy="1633537"/>
          </a:xfrm>
        </p:spPr>
        <p:txBody>
          <a:bodyPr/>
          <a:lstStyle/>
          <a:p>
            <a:pPr eaLnBrk="1" hangingPunct="1"/>
            <a:r>
              <a:rPr lang="en-GB" altLang="en-GB" smtClean="0"/>
              <a:t>Supports mobiles</a:t>
            </a:r>
          </a:p>
        </p:txBody>
      </p:sp>
      <p:grpSp>
        <p:nvGrpSpPr>
          <p:cNvPr id="3077" name="Group 26"/>
          <p:cNvGrpSpPr>
            <a:grpSpLocks/>
          </p:cNvGrpSpPr>
          <p:nvPr/>
        </p:nvGrpSpPr>
        <p:grpSpPr bwMode="auto">
          <a:xfrm>
            <a:off x="1562100" y="5645150"/>
            <a:ext cx="900113" cy="1265238"/>
            <a:chOff x="936" y="3092"/>
            <a:chExt cx="912" cy="1299"/>
          </a:xfrm>
        </p:grpSpPr>
        <p:graphicFrame>
          <p:nvGraphicFramePr>
            <p:cNvPr id="3074" name="Object 27"/>
            <p:cNvGraphicFramePr>
              <a:graphicFrameLocks noChangeAspect="1"/>
            </p:cNvGraphicFramePr>
            <p:nvPr/>
          </p:nvGraphicFramePr>
          <p:xfrm>
            <a:off x="1272" y="3770"/>
            <a:ext cx="416" cy="621"/>
          </p:xfrm>
          <a:graphic>
            <a:graphicData uri="http://schemas.openxmlformats.org/presentationml/2006/ole">
              <p:oleObj spid="_x0000_s3074" r:id="rId3" imgW="3048000" imgH="4546600" progId="">
                <p:embed/>
              </p:oleObj>
            </a:graphicData>
          </a:graphic>
        </p:graphicFrame>
        <p:grpSp>
          <p:nvGrpSpPr>
            <p:cNvPr id="3084" name="Group 28"/>
            <p:cNvGrpSpPr>
              <a:grpSpLocks/>
            </p:cNvGrpSpPr>
            <p:nvPr/>
          </p:nvGrpSpPr>
          <p:grpSpPr bwMode="auto">
            <a:xfrm>
              <a:off x="936" y="3092"/>
              <a:ext cx="912" cy="770"/>
              <a:chOff x="-392" y="5188"/>
              <a:chExt cx="1536" cy="1296"/>
            </a:xfrm>
          </p:grpSpPr>
          <p:sp>
            <p:nvSpPr>
              <p:cNvPr id="3085" name="Freeform 29"/>
              <p:cNvSpPr>
                <a:spLocks/>
              </p:cNvSpPr>
              <p:nvPr/>
            </p:nvSpPr>
            <p:spPr bwMode="auto">
              <a:xfrm>
                <a:off x="240" y="5596"/>
                <a:ext cx="368" cy="584"/>
              </a:xfrm>
              <a:custGeom>
                <a:avLst/>
                <a:gdLst>
                  <a:gd name="T0" fmla="*/ 120 w 368"/>
                  <a:gd name="T1" fmla="*/ 136 h 584"/>
                  <a:gd name="T2" fmla="*/ 192 w 368"/>
                  <a:gd name="T3" fmla="*/ 48 h 584"/>
                  <a:gd name="T4" fmla="*/ 256 w 368"/>
                  <a:gd name="T5" fmla="*/ 0 h 584"/>
                  <a:gd name="T6" fmla="*/ 312 w 368"/>
                  <a:gd name="T7" fmla="*/ 0 h 584"/>
                  <a:gd name="T8" fmla="*/ 360 w 368"/>
                  <a:gd name="T9" fmla="*/ 40 h 584"/>
                  <a:gd name="T10" fmla="*/ 368 w 368"/>
                  <a:gd name="T11" fmla="*/ 80 h 584"/>
                  <a:gd name="T12" fmla="*/ 352 w 368"/>
                  <a:gd name="T13" fmla="*/ 136 h 584"/>
                  <a:gd name="T14" fmla="*/ 312 w 368"/>
                  <a:gd name="T15" fmla="*/ 192 h 584"/>
                  <a:gd name="T16" fmla="*/ 272 w 368"/>
                  <a:gd name="T17" fmla="*/ 272 h 584"/>
                  <a:gd name="T18" fmla="*/ 248 w 368"/>
                  <a:gd name="T19" fmla="*/ 376 h 584"/>
                  <a:gd name="T20" fmla="*/ 232 w 368"/>
                  <a:gd name="T21" fmla="*/ 456 h 584"/>
                  <a:gd name="T22" fmla="*/ 216 w 368"/>
                  <a:gd name="T23" fmla="*/ 512 h 584"/>
                  <a:gd name="T24" fmla="*/ 176 w 368"/>
                  <a:gd name="T25" fmla="*/ 560 h 584"/>
                  <a:gd name="T26" fmla="*/ 104 w 368"/>
                  <a:gd name="T27" fmla="*/ 584 h 584"/>
                  <a:gd name="T28" fmla="*/ 24 w 368"/>
                  <a:gd name="T29" fmla="*/ 552 h 584"/>
                  <a:gd name="T30" fmla="*/ 0 w 368"/>
                  <a:gd name="T31" fmla="*/ 496 h 584"/>
                  <a:gd name="T32" fmla="*/ 8 w 368"/>
                  <a:gd name="T33" fmla="*/ 384 h 584"/>
                  <a:gd name="T34" fmla="*/ 32 w 368"/>
                  <a:gd name="T35" fmla="*/ 288 h 584"/>
                  <a:gd name="T36" fmla="*/ 72 w 368"/>
                  <a:gd name="T37" fmla="*/ 208 h 584"/>
                  <a:gd name="T38" fmla="*/ 120 w 368"/>
                  <a:gd name="T39" fmla="*/ 136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8"/>
                  <a:gd name="T61" fmla="*/ 0 h 584"/>
                  <a:gd name="T62" fmla="*/ 368 w 368"/>
                  <a:gd name="T63" fmla="*/ 584 h 58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8" h="584">
                    <a:moveTo>
                      <a:pt x="120" y="136"/>
                    </a:moveTo>
                    <a:lnTo>
                      <a:pt x="192" y="48"/>
                    </a:lnTo>
                    <a:lnTo>
                      <a:pt x="256" y="0"/>
                    </a:lnTo>
                    <a:lnTo>
                      <a:pt x="312" y="0"/>
                    </a:lnTo>
                    <a:lnTo>
                      <a:pt x="360" y="40"/>
                    </a:lnTo>
                    <a:lnTo>
                      <a:pt x="368" y="80"/>
                    </a:lnTo>
                    <a:lnTo>
                      <a:pt x="352" y="136"/>
                    </a:lnTo>
                    <a:lnTo>
                      <a:pt x="312" y="192"/>
                    </a:lnTo>
                    <a:lnTo>
                      <a:pt x="272" y="272"/>
                    </a:lnTo>
                    <a:lnTo>
                      <a:pt x="248" y="376"/>
                    </a:lnTo>
                    <a:lnTo>
                      <a:pt x="232" y="456"/>
                    </a:lnTo>
                    <a:lnTo>
                      <a:pt x="216" y="512"/>
                    </a:lnTo>
                    <a:lnTo>
                      <a:pt x="176" y="560"/>
                    </a:lnTo>
                    <a:lnTo>
                      <a:pt x="104" y="584"/>
                    </a:lnTo>
                    <a:lnTo>
                      <a:pt x="24" y="552"/>
                    </a:lnTo>
                    <a:lnTo>
                      <a:pt x="0" y="496"/>
                    </a:lnTo>
                    <a:lnTo>
                      <a:pt x="8" y="384"/>
                    </a:lnTo>
                    <a:lnTo>
                      <a:pt x="32" y="288"/>
                    </a:lnTo>
                    <a:lnTo>
                      <a:pt x="72" y="208"/>
                    </a:lnTo>
                    <a:lnTo>
                      <a:pt x="120" y="136"/>
                    </a:lnTo>
                    <a:close/>
                  </a:path>
                </a:pathLst>
              </a:custGeom>
              <a:solidFill>
                <a:srgbClr val="000000"/>
              </a:solidFill>
              <a:ln w="9525">
                <a:noFill/>
                <a:round/>
                <a:headEnd/>
                <a:tailEnd/>
              </a:ln>
            </p:spPr>
            <p:txBody>
              <a:bodyPr/>
              <a:lstStyle/>
              <a:p>
                <a:endParaRPr lang="fr-FR"/>
              </a:p>
            </p:txBody>
          </p:sp>
          <p:sp>
            <p:nvSpPr>
              <p:cNvPr id="3086" name="Freeform 30"/>
              <p:cNvSpPr>
                <a:spLocks/>
              </p:cNvSpPr>
              <p:nvPr/>
            </p:nvSpPr>
            <p:spPr bwMode="auto">
              <a:xfrm>
                <a:off x="-8" y="5548"/>
                <a:ext cx="496" cy="456"/>
              </a:xfrm>
              <a:custGeom>
                <a:avLst/>
                <a:gdLst>
                  <a:gd name="T0" fmla="*/ 344 w 496"/>
                  <a:gd name="T1" fmla="*/ 32 h 456"/>
                  <a:gd name="T2" fmla="*/ 480 w 496"/>
                  <a:gd name="T3" fmla="*/ 48 h 456"/>
                  <a:gd name="T4" fmla="*/ 496 w 496"/>
                  <a:gd name="T5" fmla="*/ 72 h 456"/>
                  <a:gd name="T6" fmla="*/ 464 w 496"/>
                  <a:gd name="T7" fmla="*/ 104 h 456"/>
                  <a:gd name="T8" fmla="*/ 392 w 496"/>
                  <a:gd name="T9" fmla="*/ 112 h 456"/>
                  <a:gd name="T10" fmla="*/ 272 w 496"/>
                  <a:gd name="T11" fmla="*/ 88 h 456"/>
                  <a:gd name="T12" fmla="*/ 176 w 496"/>
                  <a:gd name="T13" fmla="*/ 48 h 456"/>
                  <a:gd name="T14" fmla="*/ 112 w 496"/>
                  <a:gd name="T15" fmla="*/ 48 h 456"/>
                  <a:gd name="T16" fmla="*/ 72 w 496"/>
                  <a:gd name="T17" fmla="*/ 128 h 456"/>
                  <a:gd name="T18" fmla="*/ 72 w 496"/>
                  <a:gd name="T19" fmla="*/ 208 h 456"/>
                  <a:gd name="T20" fmla="*/ 80 w 496"/>
                  <a:gd name="T21" fmla="*/ 320 h 456"/>
                  <a:gd name="T22" fmla="*/ 112 w 496"/>
                  <a:gd name="T23" fmla="*/ 360 h 456"/>
                  <a:gd name="T24" fmla="*/ 144 w 496"/>
                  <a:gd name="T25" fmla="*/ 376 h 456"/>
                  <a:gd name="T26" fmla="*/ 128 w 496"/>
                  <a:gd name="T27" fmla="*/ 416 h 456"/>
                  <a:gd name="T28" fmla="*/ 48 w 496"/>
                  <a:gd name="T29" fmla="*/ 456 h 456"/>
                  <a:gd name="T30" fmla="*/ 0 w 496"/>
                  <a:gd name="T31" fmla="*/ 432 h 456"/>
                  <a:gd name="T32" fmla="*/ 8 w 496"/>
                  <a:gd name="T33" fmla="*/ 336 h 456"/>
                  <a:gd name="T34" fmla="*/ 16 w 496"/>
                  <a:gd name="T35" fmla="*/ 296 h 456"/>
                  <a:gd name="T36" fmla="*/ 24 w 496"/>
                  <a:gd name="T37" fmla="*/ 168 h 456"/>
                  <a:gd name="T38" fmla="*/ 40 w 496"/>
                  <a:gd name="T39" fmla="*/ 72 h 456"/>
                  <a:gd name="T40" fmla="*/ 88 w 496"/>
                  <a:gd name="T41" fmla="*/ 16 h 456"/>
                  <a:gd name="T42" fmla="*/ 144 w 496"/>
                  <a:gd name="T43" fmla="*/ 0 h 456"/>
                  <a:gd name="T44" fmla="*/ 224 w 496"/>
                  <a:gd name="T45" fmla="*/ 16 h 456"/>
                  <a:gd name="T46" fmla="*/ 296 w 496"/>
                  <a:gd name="T47" fmla="*/ 32 h 456"/>
                  <a:gd name="T48" fmla="*/ 344 w 496"/>
                  <a:gd name="T49" fmla="*/ 32 h 4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456"/>
                  <a:gd name="T77" fmla="*/ 496 w 496"/>
                  <a:gd name="T78" fmla="*/ 456 h 4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456">
                    <a:moveTo>
                      <a:pt x="344" y="32"/>
                    </a:moveTo>
                    <a:lnTo>
                      <a:pt x="480" y="48"/>
                    </a:lnTo>
                    <a:lnTo>
                      <a:pt x="496" y="72"/>
                    </a:lnTo>
                    <a:lnTo>
                      <a:pt x="464" y="104"/>
                    </a:lnTo>
                    <a:lnTo>
                      <a:pt x="392" y="112"/>
                    </a:lnTo>
                    <a:lnTo>
                      <a:pt x="272" y="88"/>
                    </a:lnTo>
                    <a:lnTo>
                      <a:pt x="176" y="48"/>
                    </a:lnTo>
                    <a:lnTo>
                      <a:pt x="112" y="48"/>
                    </a:lnTo>
                    <a:lnTo>
                      <a:pt x="72" y="128"/>
                    </a:lnTo>
                    <a:lnTo>
                      <a:pt x="72" y="208"/>
                    </a:lnTo>
                    <a:lnTo>
                      <a:pt x="80" y="320"/>
                    </a:lnTo>
                    <a:lnTo>
                      <a:pt x="112" y="360"/>
                    </a:lnTo>
                    <a:lnTo>
                      <a:pt x="144" y="376"/>
                    </a:lnTo>
                    <a:lnTo>
                      <a:pt x="128" y="416"/>
                    </a:lnTo>
                    <a:lnTo>
                      <a:pt x="48" y="456"/>
                    </a:lnTo>
                    <a:lnTo>
                      <a:pt x="0" y="432"/>
                    </a:lnTo>
                    <a:lnTo>
                      <a:pt x="8" y="336"/>
                    </a:lnTo>
                    <a:lnTo>
                      <a:pt x="16" y="296"/>
                    </a:lnTo>
                    <a:lnTo>
                      <a:pt x="24" y="168"/>
                    </a:lnTo>
                    <a:lnTo>
                      <a:pt x="40" y="72"/>
                    </a:lnTo>
                    <a:lnTo>
                      <a:pt x="88" y="16"/>
                    </a:lnTo>
                    <a:lnTo>
                      <a:pt x="144" y="0"/>
                    </a:lnTo>
                    <a:lnTo>
                      <a:pt x="224" y="16"/>
                    </a:lnTo>
                    <a:lnTo>
                      <a:pt x="296" y="32"/>
                    </a:lnTo>
                    <a:lnTo>
                      <a:pt x="344" y="32"/>
                    </a:lnTo>
                    <a:close/>
                  </a:path>
                </a:pathLst>
              </a:custGeom>
              <a:solidFill>
                <a:srgbClr val="000000"/>
              </a:solidFill>
              <a:ln w="9525">
                <a:noFill/>
                <a:round/>
                <a:headEnd/>
                <a:tailEnd/>
              </a:ln>
            </p:spPr>
            <p:txBody>
              <a:bodyPr/>
              <a:lstStyle/>
              <a:p>
                <a:endParaRPr lang="fr-FR"/>
              </a:p>
            </p:txBody>
          </p:sp>
          <p:sp>
            <p:nvSpPr>
              <p:cNvPr id="3087" name="Freeform 31"/>
              <p:cNvSpPr>
                <a:spLocks/>
              </p:cNvSpPr>
              <p:nvPr/>
            </p:nvSpPr>
            <p:spPr bwMode="auto">
              <a:xfrm>
                <a:off x="536" y="5668"/>
                <a:ext cx="496" cy="352"/>
              </a:xfrm>
              <a:custGeom>
                <a:avLst/>
                <a:gdLst>
                  <a:gd name="T0" fmla="*/ 16 w 496"/>
                  <a:gd name="T1" fmla="*/ 8 h 352"/>
                  <a:gd name="T2" fmla="*/ 72 w 496"/>
                  <a:gd name="T3" fmla="*/ 0 h 352"/>
                  <a:gd name="T4" fmla="*/ 88 w 496"/>
                  <a:gd name="T5" fmla="*/ 24 h 352"/>
                  <a:gd name="T6" fmla="*/ 80 w 496"/>
                  <a:gd name="T7" fmla="*/ 96 h 352"/>
                  <a:gd name="T8" fmla="*/ 72 w 496"/>
                  <a:gd name="T9" fmla="*/ 160 h 352"/>
                  <a:gd name="T10" fmla="*/ 80 w 496"/>
                  <a:gd name="T11" fmla="*/ 208 h 352"/>
                  <a:gd name="T12" fmla="*/ 112 w 496"/>
                  <a:gd name="T13" fmla="*/ 264 h 352"/>
                  <a:gd name="T14" fmla="*/ 152 w 496"/>
                  <a:gd name="T15" fmla="*/ 304 h 352"/>
                  <a:gd name="T16" fmla="*/ 184 w 496"/>
                  <a:gd name="T17" fmla="*/ 296 h 352"/>
                  <a:gd name="T18" fmla="*/ 296 w 496"/>
                  <a:gd name="T19" fmla="*/ 200 h 352"/>
                  <a:gd name="T20" fmla="*/ 376 w 496"/>
                  <a:gd name="T21" fmla="*/ 120 h 352"/>
                  <a:gd name="T22" fmla="*/ 432 w 496"/>
                  <a:gd name="T23" fmla="*/ 72 h 352"/>
                  <a:gd name="T24" fmla="*/ 480 w 496"/>
                  <a:gd name="T25" fmla="*/ 72 h 352"/>
                  <a:gd name="T26" fmla="*/ 496 w 496"/>
                  <a:gd name="T27" fmla="*/ 120 h 352"/>
                  <a:gd name="T28" fmla="*/ 456 w 496"/>
                  <a:gd name="T29" fmla="*/ 224 h 352"/>
                  <a:gd name="T30" fmla="*/ 432 w 496"/>
                  <a:gd name="T31" fmla="*/ 248 h 352"/>
                  <a:gd name="T32" fmla="*/ 400 w 496"/>
                  <a:gd name="T33" fmla="*/ 256 h 352"/>
                  <a:gd name="T34" fmla="*/ 376 w 496"/>
                  <a:gd name="T35" fmla="*/ 232 h 352"/>
                  <a:gd name="T36" fmla="*/ 376 w 496"/>
                  <a:gd name="T37" fmla="*/ 184 h 352"/>
                  <a:gd name="T38" fmla="*/ 320 w 496"/>
                  <a:gd name="T39" fmla="*/ 224 h 352"/>
                  <a:gd name="T40" fmla="*/ 224 w 496"/>
                  <a:gd name="T41" fmla="*/ 304 h 352"/>
                  <a:gd name="T42" fmla="*/ 184 w 496"/>
                  <a:gd name="T43" fmla="*/ 336 h 352"/>
                  <a:gd name="T44" fmla="*/ 152 w 496"/>
                  <a:gd name="T45" fmla="*/ 352 h 352"/>
                  <a:gd name="T46" fmla="*/ 128 w 496"/>
                  <a:gd name="T47" fmla="*/ 344 h 352"/>
                  <a:gd name="T48" fmla="*/ 104 w 496"/>
                  <a:gd name="T49" fmla="*/ 328 h 352"/>
                  <a:gd name="T50" fmla="*/ 56 w 496"/>
                  <a:gd name="T51" fmla="*/ 248 h 352"/>
                  <a:gd name="T52" fmla="*/ 32 w 496"/>
                  <a:gd name="T53" fmla="*/ 192 h 352"/>
                  <a:gd name="T54" fmla="*/ 16 w 496"/>
                  <a:gd name="T55" fmla="*/ 136 h 352"/>
                  <a:gd name="T56" fmla="*/ 0 w 496"/>
                  <a:gd name="T57" fmla="*/ 72 h 352"/>
                  <a:gd name="T58" fmla="*/ 0 w 496"/>
                  <a:gd name="T59" fmla="*/ 40 h 352"/>
                  <a:gd name="T60" fmla="*/ 16 w 496"/>
                  <a:gd name="T61" fmla="*/ 8 h 35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6"/>
                  <a:gd name="T94" fmla="*/ 0 h 352"/>
                  <a:gd name="T95" fmla="*/ 496 w 496"/>
                  <a:gd name="T96" fmla="*/ 352 h 35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6" h="352">
                    <a:moveTo>
                      <a:pt x="16" y="8"/>
                    </a:moveTo>
                    <a:lnTo>
                      <a:pt x="72" y="0"/>
                    </a:lnTo>
                    <a:lnTo>
                      <a:pt x="88" y="24"/>
                    </a:lnTo>
                    <a:lnTo>
                      <a:pt x="80" y="96"/>
                    </a:lnTo>
                    <a:lnTo>
                      <a:pt x="72" y="160"/>
                    </a:lnTo>
                    <a:lnTo>
                      <a:pt x="80" y="208"/>
                    </a:lnTo>
                    <a:lnTo>
                      <a:pt x="112" y="264"/>
                    </a:lnTo>
                    <a:lnTo>
                      <a:pt x="152" y="304"/>
                    </a:lnTo>
                    <a:lnTo>
                      <a:pt x="184" y="296"/>
                    </a:lnTo>
                    <a:lnTo>
                      <a:pt x="296" y="200"/>
                    </a:lnTo>
                    <a:lnTo>
                      <a:pt x="376" y="120"/>
                    </a:lnTo>
                    <a:lnTo>
                      <a:pt x="432" y="72"/>
                    </a:lnTo>
                    <a:lnTo>
                      <a:pt x="480" y="72"/>
                    </a:lnTo>
                    <a:lnTo>
                      <a:pt x="496" y="120"/>
                    </a:lnTo>
                    <a:lnTo>
                      <a:pt x="456" y="224"/>
                    </a:lnTo>
                    <a:lnTo>
                      <a:pt x="432" y="248"/>
                    </a:lnTo>
                    <a:lnTo>
                      <a:pt x="400" y="256"/>
                    </a:lnTo>
                    <a:lnTo>
                      <a:pt x="376" y="232"/>
                    </a:lnTo>
                    <a:lnTo>
                      <a:pt x="376" y="184"/>
                    </a:lnTo>
                    <a:lnTo>
                      <a:pt x="320" y="224"/>
                    </a:lnTo>
                    <a:lnTo>
                      <a:pt x="224" y="304"/>
                    </a:lnTo>
                    <a:lnTo>
                      <a:pt x="184" y="336"/>
                    </a:lnTo>
                    <a:lnTo>
                      <a:pt x="152" y="352"/>
                    </a:lnTo>
                    <a:lnTo>
                      <a:pt x="128" y="344"/>
                    </a:lnTo>
                    <a:lnTo>
                      <a:pt x="104" y="328"/>
                    </a:lnTo>
                    <a:lnTo>
                      <a:pt x="56" y="248"/>
                    </a:lnTo>
                    <a:lnTo>
                      <a:pt x="32" y="192"/>
                    </a:lnTo>
                    <a:lnTo>
                      <a:pt x="16" y="136"/>
                    </a:lnTo>
                    <a:lnTo>
                      <a:pt x="0" y="72"/>
                    </a:lnTo>
                    <a:lnTo>
                      <a:pt x="0" y="40"/>
                    </a:lnTo>
                    <a:lnTo>
                      <a:pt x="16" y="8"/>
                    </a:lnTo>
                    <a:close/>
                  </a:path>
                </a:pathLst>
              </a:custGeom>
              <a:solidFill>
                <a:srgbClr val="000000"/>
              </a:solidFill>
              <a:ln w="9525">
                <a:noFill/>
                <a:round/>
                <a:headEnd/>
                <a:tailEnd/>
              </a:ln>
            </p:spPr>
            <p:txBody>
              <a:bodyPr/>
              <a:lstStyle/>
              <a:p>
                <a:endParaRPr lang="fr-FR"/>
              </a:p>
            </p:txBody>
          </p:sp>
          <p:sp>
            <p:nvSpPr>
              <p:cNvPr id="3088" name="Freeform 32"/>
              <p:cNvSpPr>
                <a:spLocks/>
              </p:cNvSpPr>
              <p:nvPr/>
            </p:nvSpPr>
            <p:spPr bwMode="auto">
              <a:xfrm>
                <a:off x="288" y="6036"/>
                <a:ext cx="856" cy="448"/>
              </a:xfrm>
              <a:custGeom>
                <a:avLst/>
                <a:gdLst>
                  <a:gd name="T0" fmla="*/ 0 w 856"/>
                  <a:gd name="T1" fmla="*/ 16 h 448"/>
                  <a:gd name="T2" fmla="*/ 0 w 856"/>
                  <a:gd name="T3" fmla="*/ 88 h 448"/>
                  <a:gd name="T4" fmla="*/ 56 w 856"/>
                  <a:gd name="T5" fmla="*/ 136 h 448"/>
                  <a:gd name="T6" fmla="*/ 168 w 856"/>
                  <a:gd name="T7" fmla="*/ 144 h 448"/>
                  <a:gd name="T8" fmla="*/ 296 w 856"/>
                  <a:gd name="T9" fmla="*/ 144 h 448"/>
                  <a:gd name="T10" fmla="*/ 376 w 856"/>
                  <a:gd name="T11" fmla="*/ 112 h 448"/>
                  <a:gd name="T12" fmla="*/ 448 w 856"/>
                  <a:gd name="T13" fmla="*/ 72 h 448"/>
                  <a:gd name="T14" fmla="*/ 488 w 856"/>
                  <a:gd name="T15" fmla="*/ 64 h 448"/>
                  <a:gd name="T16" fmla="*/ 504 w 856"/>
                  <a:gd name="T17" fmla="*/ 80 h 448"/>
                  <a:gd name="T18" fmla="*/ 504 w 856"/>
                  <a:gd name="T19" fmla="*/ 144 h 448"/>
                  <a:gd name="T20" fmla="*/ 520 w 856"/>
                  <a:gd name="T21" fmla="*/ 304 h 448"/>
                  <a:gd name="T22" fmla="*/ 552 w 856"/>
                  <a:gd name="T23" fmla="*/ 400 h 448"/>
                  <a:gd name="T24" fmla="*/ 616 w 856"/>
                  <a:gd name="T25" fmla="*/ 448 h 448"/>
                  <a:gd name="T26" fmla="*/ 648 w 856"/>
                  <a:gd name="T27" fmla="*/ 416 h 448"/>
                  <a:gd name="T28" fmla="*/ 720 w 856"/>
                  <a:gd name="T29" fmla="*/ 352 h 448"/>
                  <a:gd name="T30" fmla="*/ 816 w 856"/>
                  <a:gd name="T31" fmla="*/ 280 h 448"/>
                  <a:gd name="T32" fmla="*/ 856 w 856"/>
                  <a:gd name="T33" fmla="*/ 248 h 448"/>
                  <a:gd name="T34" fmla="*/ 848 w 856"/>
                  <a:gd name="T35" fmla="*/ 224 h 448"/>
                  <a:gd name="T36" fmla="*/ 800 w 856"/>
                  <a:gd name="T37" fmla="*/ 240 h 448"/>
                  <a:gd name="T38" fmla="*/ 744 w 856"/>
                  <a:gd name="T39" fmla="*/ 288 h 448"/>
                  <a:gd name="T40" fmla="*/ 640 w 856"/>
                  <a:gd name="T41" fmla="*/ 368 h 448"/>
                  <a:gd name="T42" fmla="*/ 624 w 856"/>
                  <a:gd name="T43" fmla="*/ 392 h 448"/>
                  <a:gd name="T44" fmla="*/ 592 w 856"/>
                  <a:gd name="T45" fmla="*/ 376 h 448"/>
                  <a:gd name="T46" fmla="*/ 560 w 856"/>
                  <a:gd name="T47" fmla="*/ 264 h 448"/>
                  <a:gd name="T48" fmla="*/ 560 w 856"/>
                  <a:gd name="T49" fmla="*/ 144 h 448"/>
                  <a:gd name="T50" fmla="*/ 552 w 856"/>
                  <a:gd name="T51" fmla="*/ 48 h 448"/>
                  <a:gd name="T52" fmla="*/ 520 w 856"/>
                  <a:gd name="T53" fmla="*/ 16 h 448"/>
                  <a:gd name="T54" fmla="*/ 480 w 856"/>
                  <a:gd name="T55" fmla="*/ 0 h 448"/>
                  <a:gd name="T56" fmla="*/ 440 w 856"/>
                  <a:gd name="T57" fmla="*/ 24 h 448"/>
                  <a:gd name="T58" fmla="*/ 304 w 856"/>
                  <a:gd name="T59" fmla="*/ 48 h 448"/>
                  <a:gd name="T60" fmla="*/ 192 w 856"/>
                  <a:gd name="T61" fmla="*/ 56 h 448"/>
                  <a:gd name="T62" fmla="*/ 96 w 856"/>
                  <a:gd name="T63" fmla="*/ 32 h 448"/>
                  <a:gd name="T64" fmla="*/ 48 w 856"/>
                  <a:gd name="T65" fmla="*/ 16 h 448"/>
                  <a:gd name="T66" fmla="*/ 0 w 856"/>
                  <a:gd name="T67" fmla="*/ 16 h 4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6"/>
                  <a:gd name="T103" fmla="*/ 0 h 448"/>
                  <a:gd name="T104" fmla="*/ 856 w 856"/>
                  <a:gd name="T105" fmla="*/ 448 h 4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6" h="448">
                    <a:moveTo>
                      <a:pt x="0" y="16"/>
                    </a:moveTo>
                    <a:lnTo>
                      <a:pt x="0" y="88"/>
                    </a:lnTo>
                    <a:lnTo>
                      <a:pt x="56" y="136"/>
                    </a:lnTo>
                    <a:lnTo>
                      <a:pt x="168" y="144"/>
                    </a:lnTo>
                    <a:lnTo>
                      <a:pt x="296" y="144"/>
                    </a:lnTo>
                    <a:lnTo>
                      <a:pt x="376" y="112"/>
                    </a:lnTo>
                    <a:lnTo>
                      <a:pt x="448" y="72"/>
                    </a:lnTo>
                    <a:lnTo>
                      <a:pt x="488" y="64"/>
                    </a:lnTo>
                    <a:lnTo>
                      <a:pt x="504" y="80"/>
                    </a:lnTo>
                    <a:lnTo>
                      <a:pt x="504" y="144"/>
                    </a:lnTo>
                    <a:lnTo>
                      <a:pt x="520" y="304"/>
                    </a:lnTo>
                    <a:lnTo>
                      <a:pt x="552" y="400"/>
                    </a:lnTo>
                    <a:lnTo>
                      <a:pt x="616" y="448"/>
                    </a:lnTo>
                    <a:lnTo>
                      <a:pt x="648" y="416"/>
                    </a:lnTo>
                    <a:lnTo>
                      <a:pt x="720" y="352"/>
                    </a:lnTo>
                    <a:lnTo>
                      <a:pt x="816" y="280"/>
                    </a:lnTo>
                    <a:lnTo>
                      <a:pt x="856" y="248"/>
                    </a:lnTo>
                    <a:lnTo>
                      <a:pt x="848" y="224"/>
                    </a:lnTo>
                    <a:lnTo>
                      <a:pt x="800" y="240"/>
                    </a:lnTo>
                    <a:lnTo>
                      <a:pt x="744" y="288"/>
                    </a:lnTo>
                    <a:lnTo>
                      <a:pt x="640" y="368"/>
                    </a:lnTo>
                    <a:lnTo>
                      <a:pt x="624" y="392"/>
                    </a:lnTo>
                    <a:lnTo>
                      <a:pt x="592" y="376"/>
                    </a:lnTo>
                    <a:lnTo>
                      <a:pt x="560" y="264"/>
                    </a:lnTo>
                    <a:lnTo>
                      <a:pt x="560" y="144"/>
                    </a:lnTo>
                    <a:lnTo>
                      <a:pt x="552" y="48"/>
                    </a:lnTo>
                    <a:lnTo>
                      <a:pt x="520" y="16"/>
                    </a:lnTo>
                    <a:lnTo>
                      <a:pt x="480" y="0"/>
                    </a:lnTo>
                    <a:lnTo>
                      <a:pt x="440" y="24"/>
                    </a:lnTo>
                    <a:lnTo>
                      <a:pt x="304" y="48"/>
                    </a:lnTo>
                    <a:lnTo>
                      <a:pt x="192" y="56"/>
                    </a:lnTo>
                    <a:lnTo>
                      <a:pt x="96" y="32"/>
                    </a:lnTo>
                    <a:lnTo>
                      <a:pt x="48" y="16"/>
                    </a:lnTo>
                    <a:lnTo>
                      <a:pt x="0" y="16"/>
                    </a:lnTo>
                    <a:close/>
                  </a:path>
                </a:pathLst>
              </a:custGeom>
              <a:solidFill>
                <a:srgbClr val="000000"/>
              </a:solidFill>
              <a:ln w="9525">
                <a:noFill/>
                <a:round/>
                <a:headEnd/>
                <a:tailEnd/>
              </a:ln>
            </p:spPr>
            <p:txBody>
              <a:bodyPr/>
              <a:lstStyle/>
              <a:p>
                <a:endParaRPr lang="fr-FR"/>
              </a:p>
            </p:txBody>
          </p:sp>
          <p:sp>
            <p:nvSpPr>
              <p:cNvPr id="3089" name="Freeform 33"/>
              <p:cNvSpPr>
                <a:spLocks/>
              </p:cNvSpPr>
              <p:nvPr/>
            </p:nvSpPr>
            <p:spPr bwMode="auto">
              <a:xfrm>
                <a:off x="-392" y="5924"/>
                <a:ext cx="776" cy="464"/>
              </a:xfrm>
              <a:custGeom>
                <a:avLst/>
                <a:gdLst>
                  <a:gd name="T0" fmla="*/ 608 w 776"/>
                  <a:gd name="T1" fmla="*/ 312 h 464"/>
                  <a:gd name="T2" fmla="*/ 664 w 776"/>
                  <a:gd name="T3" fmla="*/ 176 h 464"/>
                  <a:gd name="T4" fmla="*/ 720 w 776"/>
                  <a:gd name="T5" fmla="*/ 112 h 464"/>
                  <a:gd name="T6" fmla="*/ 776 w 776"/>
                  <a:gd name="T7" fmla="*/ 120 h 464"/>
                  <a:gd name="T8" fmla="*/ 776 w 776"/>
                  <a:gd name="T9" fmla="*/ 208 h 464"/>
                  <a:gd name="T10" fmla="*/ 704 w 776"/>
                  <a:gd name="T11" fmla="*/ 312 h 464"/>
                  <a:gd name="T12" fmla="*/ 632 w 776"/>
                  <a:gd name="T13" fmla="*/ 424 h 464"/>
                  <a:gd name="T14" fmla="*/ 584 w 776"/>
                  <a:gd name="T15" fmla="*/ 456 h 464"/>
                  <a:gd name="T16" fmla="*/ 528 w 776"/>
                  <a:gd name="T17" fmla="*/ 464 h 464"/>
                  <a:gd name="T18" fmla="*/ 488 w 776"/>
                  <a:gd name="T19" fmla="*/ 456 h 464"/>
                  <a:gd name="T20" fmla="*/ 440 w 776"/>
                  <a:gd name="T21" fmla="*/ 432 h 464"/>
                  <a:gd name="T22" fmla="*/ 384 w 776"/>
                  <a:gd name="T23" fmla="*/ 368 h 464"/>
                  <a:gd name="T24" fmla="*/ 320 w 776"/>
                  <a:gd name="T25" fmla="*/ 264 h 464"/>
                  <a:gd name="T26" fmla="*/ 248 w 776"/>
                  <a:gd name="T27" fmla="*/ 160 h 464"/>
                  <a:gd name="T28" fmla="*/ 224 w 776"/>
                  <a:gd name="T29" fmla="*/ 88 h 464"/>
                  <a:gd name="T30" fmla="*/ 208 w 776"/>
                  <a:gd name="T31" fmla="*/ 88 h 464"/>
                  <a:gd name="T32" fmla="*/ 168 w 776"/>
                  <a:gd name="T33" fmla="*/ 152 h 464"/>
                  <a:gd name="T34" fmla="*/ 112 w 776"/>
                  <a:gd name="T35" fmla="*/ 208 h 464"/>
                  <a:gd name="T36" fmla="*/ 64 w 776"/>
                  <a:gd name="T37" fmla="*/ 240 h 464"/>
                  <a:gd name="T38" fmla="*/ 16 w 776"/>
                  <a:gd name="T39" fmla="*/ 240 h 464"/>
                  <a:gd name="T40" fmla="*/ 0 w 776"/>
                  <a:gd name="T41" fmla="*/ 224 h 464"/>
                  <a:gd name="T42" fmla="*/ 16 w 776"/>
                  <a:gd name="T43" fmla="*/ 208 h 464"/>
                  <a:gd name="T44" fmla="*/ 64 w 776"/>
                  <a:gd name="T45" fmla="*/ 192 h 464"/>
                  <a:gd name="T46" fmla="*/ 128 w 776"/>
                  <a:gd name="T47" fmla="*/ 144 h 464"/>
                  <a:gd name="T48" fmla="*/ 168 w 776"/>
                  <a:gd name="T49" fmla="*/ 72 h 464"/>
                  <a:gd name="T50" fmla="*/ 192 w 776"/>
                  <a:gd name="T51" fmla="*/ 16 h 464"/>
                  <a:gd name="T52" fmla="*/ 216 w 776"/>
                  <a:gd name="T53" fmla="*/ 0 h 464"/>
                  <a:gd name="T54" fmla="*/ 248 w 776"/>
                  <a:gd name="T55" fmla="*/ 0 h 464"/>
                  <a:gd name="T56" fmla="*/ 264 w 776"/>
                  <a:gd name="T57" fmla="*/ 40 h 464"/>
                  <a:gd name="T58" fmla="*/ 280 w 776"/>
                  <a:gd name="T59" fmla="*/ 112 h 464"/>
                  <a:gd name="T60" fmla="*/ 304 w 776"/>
                  <a:gd name="T61" fmla="*/ 176 h 464"/>
                  <a:gd name="T62" fmla="*/ 360 w 776"/>
                  <a:gd name="T63" fmla="*/ 248 h 464"/>
                  <a:gd name="T64" fmla="*/ 408 w 776"/>
                  <a:gd name="T65" fmla="*/ 312 h 464"/>
                  <a:gd name="T66" fmla="*/ 456 w 776"/>
                  <a:gd name="T67" fmla="*/ 376 h 464"/>
                  <a:gd name="T68" fmla="*/ 512 w 776"/>
                  <a:gd name="T69" fmla="*/ 416 h 464"/>
                  <a:gd name="T70" fmla="*/ 552 w 776"/>
                  <a:gd name="T71" fmla="*/ 416 h 464"/>
                  <a:gd name="T72" fmla="*/ 576 w 776"/>
                  <a:gd name="T73" fmla="*/ 400 h 464"/>
                  <a:gd name="T74" fmla="*/ 608 w 776"/>
                  <a:gd name="T75" fmla="*/ 312 h 4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6"/>
                  <a:gd name="T115" fmla="*/ 0 h 464"/>
                  <a:gd name="T116" fmla="*/ 776 w 776"/>
                  <a:gd name="T117" fmla="*/ 464 h 4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6" h="464">
                    <a:moveTo>
                      <a:pt x="608" y="312"/>
                    </a:moveTo>
                    <a:lnTo>
                      <a:pt x="664" y="176"/>
                    </a:lnTo>
                    <a:lnTo>
                      <a:pt x="720" y="112"/>
                    </a:lnTo>
                    <a:lnTo>
                      <a:pt x="776" y="120"/>
                    </a:lnTo>
                    <a:lnTo>
                      <a:pt x="776" y="208"/>
                    </a:lnTo>
                    <a:lnTo>
                      <a:pt x="704" y="312"/>
                    </a:lnTo>
                    <a:lnTo>
                      <a:pt x="632" y="424"/>
                    </a:lnTo>
                    <a:lnTo>
                      <a:pt x="584" y="456"/>
                    </a:lnTo>
                    <a:lnTo>
                      <a:pt x="528" y="464"/>
                    </a:lnTo>
                    <a:lnTo>
                      <a:pt x="488" y="456"/>
                    </a:lnTo>
                    <a:lnTo>
                      <a:pt x="440" y="432"/>
                    </a:lnTo>
                    <a:lnTo>
                      <a:pt x="384" y="368"/>
                    </a:lnTo>
                    <a:lnTo>
                      <a:pt x="320" y="264"/>
                    </a:lnTo>
                    <a:lnTo>
                      <a:pt x="248" y="160"/>
                    </a:lnTo>
                    <a:lnTo>
                      <a:pt x="224" y="88"/>
                    </a:lnTo>
                    <a:lnTo>
                      <a:pt x="208" y="88"/>
                    </a:lnTo>
                    <a:lnTo>
                      <a:pt x="168" y="152"/>
                    </a:lnTo>
                    <a:lnTo>
                      <a:pt x="112" y="208"/>
                    </a:lnTo>
                    <a:lnTo>
                      <a:pt x="64" y="240"/>
                    </a:lnTo>
                    <a:lnTo>
                      <a:pt x="16" y="240"/>
                    </a:lnTo>
                    <a:lnTo>
                      <a:pt x="0" y="224"/>
                    </a:lnTo>
                    <a:lnTo>
                      <a:pt x="16" y="208"/>
                    </a:lnTo>
                    <a:lnTo>
                      <a:pt x="64" y="192"/>
                    </a:lnTo>
                    <a:lnTo>
                      <a:pt x="128" y="144"/>
                    </a:lnTo>
                    <a:lnTo>
                      <a:pt x="168" y="72"/>
                    </a:lnTo>
                    <a:lnTo>
                      <a:pt x="192" y="16"/>
                    </a:lnTo>
                    <a:lnTo>
                      <a:pt x="216" y="0"/>
                    </a:lnTo>
                    <a:lnTo>
                      <a:pt x="248" y="0"/>
                    </a:lnTo>
                    <a:lnTo>
                      <a:pt x="264" y="40"/>
                    </a:lnTo>
                    <a:lnTo>
                      <a:pt x="280" y="112"/>
                    </a:lnTo>
                    <a:lnTo>
                      <a:pt x="304" y="176"/>
                    </a:lnTo>
                    <a:lnTo>
                      <a:pt x="360" y="248"/>
                    </a:lnTo>
                    <a:lnTo>
                      <a:pt x="408" y="312"/>
                    </a:lnTo>
                    <a:lnTo>
                      <a:pt x="456" y="376"/>
                    </a:lnTo>
                    <a:lnTo>
                      <a:pt x="512" y="416"/>
                    </a:lnTo>
                    <a:lnTo>
                      <a:pt x="552" y="416"/>
                    </a:lnTo>
                    <a:lnTo>
                      <a:pt x="576" y="400"/>
                    </a:lnTo>
                    <a:lnTo>
                      <a:pt x="608" y="312"/>
                    </a:lnTo>
                    <a:close/>
                  </a:path>
                </a:pathLst>
              </a:custGeom>
              <a:solidFill>
                <a:srgbClr val="000000"/>
              </a:solidFill>
              <a:ln w="9525">
                <a:noFill/>
                <a:round/>
                <a:headEnd/>
                <a:tailEnd/>
              </a:ln>
            </p:spPr>
            <p:txBody>
              <a:bodyPr/>
              <a:lstStyle/>
              <a:p>
                <a:endParaRPr lang="fr-FR"/>
              </a:p>
            </p:txBody>
          </p:sp>
          <p:sp>
            <p:nvSpPr>
              <p:cNvPr id="3090" name="Freeform 34"/>
              <p:cNvSpPr>
                <a:spLocks/>
              </p:cNvSpPr>
              <p:nvPr/>
            </p:nvSpPr>
            <p:spPr bwMode="auto">
              <a:xfrm>
                <a:off x="368" y="5188"/>
                <a:ext cx="424" cy="400"/>
              </a:xfrm>
              <a:custGeom>
                <a:avLst/>
                <a:gdLst>
                  <a:gd name="T0" fmla="*/ 160 w 424"/>
                  <a:gd name="T1" fmla="*/ 120 h 400"/>
                  <a:gd name="T2" fmla="*/ 208 w 424"/>
                  <a:gd name="T3" fmla="*/ 40 h 400"/>
                  <a:gd name="T4" fmla="*/ 256 w 424"/>
                  <a:gd name="T5" fmla="*/ 16 h 400"/>
                  <a:gd name="T6" fmla="*/ 328 w 424"/>
                  <a:gd name="T7" fmla="*/ 0 h 400"/>
                  <a:gd name="T8" fmla="*/ 392 w 424"/>
                  <a:gd name="T9" fmla="*/ 16 h 400"/>
                  <a:gd name="T10" fmla="*/ 408 w 424"/>
                  <a:gd name="T11" fmla="*/ 56 h 400"/>
                  <a:gd name="T12" fmla="*/ 424 w 424"/>
                  <a:gd name="T13" fmla="*/ 96 h 400"/>
                  <a:gd name="T14" fmla="*/ 424 w 424"/>
                  <a:gd name="T15" fmla="*/ 168 h 400"/>
                  <a:gd name="T16" fmla="*/ 408 w 424"/>
                  <a:gd name="T17" fmla="*/ 264 h 400"/>
                  <a:gd name="T18" fmla="*/ 352 w 424"/>
                  <a:gd name="T19" fmla="*/ 344 h 400"/>
                  <a:gd name="T20" fmla="*/ 296 w 424"/>
                  <a:gd name="T21" fmla="*/ 392 h 400"/>
                  <a:gd name="T22" fmla="*/ 232 w 424"/>
                  <a:gd name="T23" fmla="*/ 400 h 400"/>
                  <a:gd name="T24" fmla="*/ 184 w 424"/>
                  <a:gd name="T25" fmla="*/ 392 h 400"/>
                  <a:gd name="T26" fmla="*/ 160 w 424"/>
                  <a:gd name="T27" fmla="*/ 336 h 400"/>
                  <a:gd name="T28" fmla="*/ 144 w 424"/>
                  <a:gd name="T29" fmla="*/ 264 h 400"/>
                  <a:gd name="T30" fmla="*/ 144 w 424"/>
                  <a:gd name="T31" fmla="*/ 168 h 400"/>
                  <a:gd name="T32" fmla="*/ 0 w 424"/>
                  <a:gd name="T33" fmla="*/ 176 h 400"/>
                  <a:gd name="T34" fmla="*/ 16 w 424"/>
                  <a:gd name="T35" fmla="*/ 144 h 400"/>
                  <a:gd name="T36" fmla="*/ 152 w 424"/>
                  <a:gd name="T37" fmla="*/ 144 h 400"/>
                  <a:gd name="T38" fmla="*/ 160 w 424"/>
                  <a:gd name="T39" fmla="*/ 120 h 4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4"/>
                  <a:gd name="T61" fmla="*/ 0 h 400"/>
                  <a:gd name="T62" fmla="*/ 424 w 424"/>
                  <a:gd name="T63" fmla="*/ 400 h 4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4" h="400">
                    <a:moveTo>
                      <a:pt x="160" y="120"/>
                    </a:moveTo>
                    <a:lnTo>
                      <a:pt x="208" y="40"/>
                    </a:lnTo>
                    <a:lnTo>
                      <a:pt x="256" y="16"/>
                    </a:lnTo>
                    <a:lnTo>
                      <a:pt x="328" y="0"/>
                    </a:lnTo>
                    <a:lnTo>
                      <a:pt x="392" y="16"/>
                    </a:lnTo>
                    <a:lnTo>
                      <a:pt x="408" y="56"/>
                    </a:lnTo>
                    <a:lnTo>
                      <a:pt x="424" y="96"/>
                    </a:lnTo>
                    <a:lnTo>
                      <a:pt x="424" y="168"/>
                    </a:lnTo>
                    <a:lnTo>
                      <a:pt x="408" y="264"/>
                    </a:lnTo>
                    <a:lnTo>
                      <a:pt x="352" y="344"/>
                    </a:lnTo>
                    <a:lnTo>
                      <a:pt x="296" y="392"/>
                    </a:lnTo>
                    <a:lnTo>
                      <a:pt x="232" y="400"/>
                    </a:lnTo>
                    <a:lnTo>
                      <a:pt x="184" y="392"/>
                    </a:lnTo>
                    <a:lnTo>
                      <a:pt x="160" y="336"/>
                    </a:lnTo>
                    <a:lnTo>
                      <a:pt x="144" y="264"/>
                    </a:lnTo>
                    <a:lnTo>
                      <a:pt x="144" y="168"/>
                    </a:lnTo>
                    <a:lnTo>
                      <a:pt x="0" y="176"/>
                    </a:lnTo>
                    <a:lnTo>
                      <a:pt x="16" y="144"/>
                    </a:lnTo>
                    <a:lnTo>
                      <a:pt x="152" y="144"/>
                    </a:lnTo>
                    <a:lnTo>
                      <a:pt x="160" y="120"/>
                    </a:lnTo>
                    <a:close/>
                  </a:path>
                </a:pathLst>
              </a:custGeom>
              <a:solidFill>
                <a:srgbClr val="000000"/>
              </a:solidFill>
              <a:ln w="9525">
                <a:noFill/>
                <a:round/>
                <a:headEnd/>
                <a:tailEnd/>
              </a:ln>
            </p:spPr>
            <p:txBody>
              <a:bodyPr/>
              <a:lstStyle/>
              <a:p>
                <a:endParaRPr lang="fr-FR"/>
              </a:p>
            </p:txBody>
          </p:sp>
        </p:grpSp>
      </p:grpSp>
      <p:pic>
        <p:nvPicPr>
          <p:cNvPr id="813146" name="Picture 90" descr="img33b"/>
          <p:cNvPicPr>
            <a:picLocks noChangeAspect="1" noChangeArrowheads="1"/>
          </p:cNvPicPr>
          <p:nvPr/>
        </p:nvPicPr>
        <p:blipFill>
          <a:blip r:embed="rId4" cstate="print"/>
          <a:srcRect/>
          <a:stretch>
            <a:fillRect/>
          </a:stretch>
        </p:blipFill>
        <p:spPr bwMode="auto">
          <a:xfrm>
            <a:off x="8378825" y="4225925"/>
            <a:ext cx="2286000" cy="2286000"/>
          </a:xfrm>
          <a:prstGeom prst="rect">
            <a:avLst/>
          </a:prstGeom>
          <a:noFill/>
          <a:ln w="9525">
            <a:noFill/>
            <a:miter lim="800000"/>
            <a:headEnd/>
            <a:tailEnd/>
          </a:ln>
        </p:spPr>
      </p:pic>
      <p:pic>
        <p:nvPicPr>
          <p:cNvPr id="813147" name="Picture 91" descr="p800_open"/>
          <p:cNvPicPr>
            <a:picLocks noChangeAspect="1" noChangeArrowheads="1"/>
          </p:cNvPicPr>
          <p:nvPr/>
        </p:nvPicPr>
        <p:blipFill>
          <a:blip r:embed="rId5" cstate="print"/>
          <a:srcRect/>
          <a:stretch>
            <a:fillRect/>
          </a:stretch>
        </p:blipFill>
        <p:spPr bwMode="auto">
          <a:xfrm>
            <a:off x="6276975" y="2940050"/>
            <a:ext cx="1846263" cy="2590800"/>
          </a:xfrm>
          <a:prstGeom prst="rect">
            <a:avLst/>
          </a:prstGeom>
          <a:noFill/>
          <a:ln w="9525">
            <a:noFill/>
            <a:miter lim="800000"/>
            <a:headEnd/>
            <a:tailEnd/>
          </a:ln>
        </p:spPr>
      </p:pic>
      <p:pic>
        <p:nvPicPr>
          <p:cNvPr id="813153" name="Picture 97" descr="tab"/>
          <p:cNvPicPr>
            <a:picLocks noChangeAspect="1" noChangeArrowheads="1"/>
          </p:cNvPicPr>
          <p:nvPr/>
        </p:nvPicPr>
        <p:blipFill>
          <a:blip r:embed="rId6" cstate="print"/>
          <a:srcRect/>
          <a:stretch>
            <a:fillRect/>
          </a:stretch>
        </p:blipFill>
        <p:spPr bwMode="auto">
          <a:xfrm>
            <a:off x="9213850" y="3106738"/>
            <a:ext cx="1085850" cy="771525"/>
          </a:xfrm>
          <a:prstGeom prst="rect">
            <a:avLst/>
          </a:prstGeom>
          <a:noFill/>
          <a:ln w="9525">
            <a:noFill/>
            <a:miter lim="800000"/>
            <a:headEnd/>
            <a:tailEnd/>
          </a:ln>
        </p:spPr>
      </p:pic>
      <p:pic>
        <p:nvPicPr>
          <p:cNvPr id="813154" name="Picture 98"/>
          <p:cNvPicPr>
            <a:picLocks noChangeAspect="1" noChangeArrowheads="1"/>
          </p:cNvPicPr>
          <p:nvPr/>
        </p:nvPicPr>
        <p:blipFill>
          <a:blip r:embed="rId7" cstate="print"/>
          <a:srcRect/>
          <a:stretch>
            <a:fillRect/>
          </a:stretch>
        </p:blipFill>
        <p:spPr bwMode="auto">
          <a:xfrm>
            <a:off x="3986213" y="2925763"/>
            <a:ext cx="1928812" cy="2922587"/>
          </a:xfrm>
          <a:prstGeom prst="rect">
            <a:avLst/>
          </a:prstGeom>
          <a:noFill/>
          <a:ln w="12700">
            <a:noFill/>
            <a:miter lim="800000"/>
            <a:headEnd type="none" w="sm" len="sm"/>
            <a:tailEnd type="none" w="sm" len="sm"/>
          </a:ln>
        </p:spPr>
      </p:pic>
      <p:pic>
        <p:nvPicPr>
          <p:cNvPr id="813156" name="Picture 100" descr="iphone-apple"/>
          <p:cNvPicPr>
            <a:picLocks noChangeAspect="1" noChangeArrowheads="1"/>
          </p:cNvPicPr>
          <p:nvPr/>
        </p:nvPicPr>
        <p:blipFill>
          <a:blip r:embed="rId8" cstate="print"/>
          <a:srcRect/>
          <a:stretch>
            <a:fillRect/>
          </a:stretch>
        </p:blipFill>
        <p:spPr bwMode="auto">
          <a:xfrm>
            <a:off x="388938" y="2951163"/>
            <a:ext cx="2874962" cy="207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fr-FR" smtClean="0">
                <a:solidFill>
                  <a:srgbClr val="7B9899"/>
                </a:solidFill>
              </a:rPr>
              <a:t>Besoin en plasticité</a:t>
            </a:r>
          </a:p>
        </p:txBody>
      </p:sp>
      <p:sp>
        <p:nvSpPr>
          <p:cNvPr id="33795" name="Rectangle 3"/>
          <p:cNvSpPr>
            <a:spLocks noGrp="1" noChangeArrowheads="1"/>
          </p:cNvSpPr>
          <p:nvPr>
            <p:ph sz="quarter" idx="1"/>
          </p:nvPr>
        </p:nvSpPr>
        <p:spPr/>
        <p:txBody>
          <a:bodyPr/>
          <a:lstStyle/>
          <a:p>
            <a:pPr eaLnBrk="1" hangingPunct="1"/>
            <a:r>
              <a:rPr lang="fr-FR" smtClean="0"/>
              <a:t>Passage en mobilité</a:t>
            </a:r>
          </a:p>
          <a:p>
            <a:pPr lvl="1" eaLnBrk="1" hangingPunct="1"/>
            <a:r>
              <a:rPr lang="fr-FR" smtClean="0"/>
              <a:t>En déplacement</a:t>
            </a:r>
          </a:p>
          <a:p>
            <a:pPr lvl="1" eaLnBrk="1" hangingPunct="1"/>
            <a:r>
              <a:rPr lang="fr-FR" smtClean="0"/>
              <a:t>Dans les transports en commun</a:t>
            </a:r>
          </a:p>
          <a:p>
            <a:pPr eaLnBrk="1" hangingPunct="1">
              <a:buFont typeface="Monotype Sorts" pitchFamily="2" charset="2"/>
              <a:buNone/>
            </a:pPr>
            <a:endParaRPr lang="fr-FR" smtClean="0"/>
          </a:p>
          <a:p>
            <a:pPr eaLnBrk="1" hangingPunct="1">
              <a:buFont typeface="Monotype Sorts" pitchFamily="2" charset="2"/>
              <a:buNone/>
            </a:pPr>
            <a:r>
              <a:rPr lang="fr-FR" smtClean="0"/>
              <a:t>Changement de matériel</a:t>
            </a:r>
          </a:p>
          <a:p>
            <a:pPr lvl="1" eaLnBrk="1" hangingPunct="1">
              <a:buFontTx/>
              <a:buNone/>
            </a:pPr>
            <a:r>
              <a:rPr lang="fr-FR" smtClean="0"/>
              <a:t>Nouvelles technologies</a:t>
            </a:r>
          </a:p>
          <a:p>
            <a:pPr lvl="1" eaLnBrk="1" hangingPunct="1">
              <a:buFontTx/>
              <a:buNone/>
            </a:pPr>
            <a:r>
              <a:rPr lang="fr-FR" smtClean="0"/>
              <a:t>Nouveaux services</a:t>
            </a:r>
          </a:p>
          <a:p>
            <a:pPr lvl="1" eaLnBrk="1" hangingPunct="1">
              <a:buFontTx/>
              <a:buNone/>
            </a:pPr>
            <a:endParaRPr lang="fr-FR" smtClean="0"/>
          </a:p>
          <a:p>
            <a:pPr lvl="1" eaLnBrk="1" hangingPunct="1">
              <a:buFontTx/>
              <a:buNone/>
            </a:pPr>
            <a:r>
              <a:rPr lang="fr-FR" smtClean="0"/>
              <a:t>Quid de l’usage ? Quid du développeur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3"/>
          <p:cNvSpPr>
            <a:spLocks noGrp="1" noChangeArrowheads="1"/>
          </p:cNvSpPr>
          <p:nvPr>
            <p:ph type="body" idx="4294967295"/>
          </p:nvPr>
        </p:nvSpPr>
        <p:spPr>
          <a:xfrm>
            <a:off x="295275" y="928688"/>
            <a:ext cx="10448925" cy="3052762"/>
          </a:xfrm>
          <a:noFill/>
        </p:spPr>
        <p:txBody>
          <a:bodyPr/>
          <a:lstStyle/>
          <a:p>
            <a:pPr marL="342900" indent="-342900" eaLnBrk="1" hangingPunct="1"/>
            <a:r>
              <a:rPr lang="en-US" dirty="0" smtClean="0"/>
              <a:t>Adaptation aux </a:t>
            </a:r>
            <a:r>
              <a:rPr lang="en-US" dirty="0" err="1" smtClean="0"/>
              <a:t>utilisateurs</a:t>
            </a:r>
            <a:endParaRPr lang="en-US" b="1" dirty="0" smtClean="0"/>
          </a:p>
          <a:p>
            <a:pPr lvl="2" eaLnBrk="1" hangingPunct="1">
              <a:lnSpc>
                <a:spcPct val="120000"/>
              </a:lnSpc>
            </a:pPr>
            <a:r>
              <a:rPr lang="en-US" b="1" dirty="0" err="1" smtClean="0"/>
              <a:t>Une</a:t>
            </a:r>
            <a:r>
              <a:rPr lang="en-US" b="1" dirty="0" smtClean="0"/>
              <a:t> forte </a:t>
            </a:r>
            <a:r>
              <a:rPr lang="en-US" b="1" dirty="0" err="1" smtClean="0"/>
              <a:t>évolution</a:t>
            </a:r>
            <a:r>
              <a:rPr lang="en-US" b="1" dirty="0" smtClean="0"/>
              <a:t> </a:t>
            </a:r>
            <a:r>
              <a:rPr lang="en-US" b="1" dirty="0" err="1" smtClean="0"/>
              <a:t>ces</a:t>
            </a:r>
            <a:r>
              <a:rPr lang="en-US" b="1" dirty="0" smtClean="0"/>
              <a:t> </a:t>
            </a:r>
            <a:r>
              <a:rPr lang="en-US" b="1" dirty="0" err="1" smtClean="0"/>
              <a:t>dernières</a:t>
            </a:r>
            <a:r>
              <a:rPr lang="en-US" b="1" dirty="0" smtClean="0"/>
              <a:t> </a:t>
            </a:r>
            <a:r>
              <a:rPr lang="en-US" b="1" dirty="0" err="1" smtClean="0"/>
              <a:t>années</a:t>
            </a:r>
            <a:endParaRPr lang="en-US" b="1" dirty="0" smtClean="0"/>
          </a:p>
          <a:p>
            <a:pPr lvl="3" eaLnBrk="1" hangingPunct="1">
              <a:lnSpc>
                <a:spcPct val="120000"/>
              </a:lnSpc>
              <a:buFont typeface="Wingdings" pitchFamily="2" charset="2"/>
              <a:buNone/>
            </a:pPr>
            <a:r>
              <a:rPr lang="en-US" b="1" dirty="0" err="1" smtClean="0"/>
              <a:t>Informatique</a:t>
            </a:r>
            <a:r>
              <a:rPr lang="en-US" b="1" dirty="0" smtClean="0"/>
              <a:t> pour </a:t>
            </a:r>
            <a:r>
              <a:rPr lang="en-US" b="1" dirty="0" err="1" smtClean="0"/>
              <a:t>tous</a:t>
            </a:r>
            <a:endParaRPr lang="en-US" b="1" dirty="0" smtClean="0"/>
          </a:p>
        </p:txBody>
      </p:sp>
      <p:sp>
        <p:nvSpPr>
          <p:cNvPr id="25603" name="Rectangle 12"/>
          <p:cNvSpPr>
            <a:spLocks noGrp="1" noChangeArrowheads="1"/>
          </p:cNvSpPr>
          <p:nvPr>
            <p:ph type="title" idx="4294967295"/>
          </p:nvPr>
        </p:nvSpPr>
        <p:spPr>
          <a:xfrm>
            <a:off x="0" y="0"/>
            <a:ext cx="10683875" cy="974725"/>
          </a:xfrm>
        </p:spPr>
        <p:txBody>
          <a:bodyPr/>
          <a:lstStyle/>
          <a:p>
            <a:pPr eaLnBrk="1" hangingPunct="1"/>
            <a:r>
              <a:rPr lang="en-US" smtClean="0"/>
              <a:t>Plasticité des interfaces</a:t>
            </a:r>
          </a:p>
        </p:txBody>
      </p:sp>
      <p:pic>
        <p:nvPicPr>
          <p:cNvPr id="25604" name="Picture 2" descr="http://t0.gstatic.com/images?q=tbn:ANd9GcSBMPu_0oAhTBgTrrf1P2wBR_lfD9Va26S71kIpvx4GBUy1i6NIlg"/>
          <p:cNvPicPr>
            <a:picLocks noChangeAspect="1" noChangeArrowheads="1"/>
          </p:cNvPicPr>
          <p:nvPr/>
        </p:nvPicPr>
        <p:blipFill>
          <a:blip r:embed="rId2" cstate="print"/>
          <a:srcRect/>
          <a:stretch>
            <a:fillRect/>
          </a:stretch>
        </p:blipFill>
        <p:spPr bwMode="auto">
          <a:xfrm>
            <a:off x="404813" y="2835275"/>
            <a:ext cx="1924050" cy="2371725"/>
          </a:xfrm>
          <a:prstGeom prst="rect">
            <a:avLst/>
          </a:prstGeom>
          <a:noFill/>
          <a:ln w="9525">
            <a:noFill/>
            <a:miter lim="800000"/>
            <a:headEnd/>
            <a:tailEnd/>
          </a:ln>
        </p:spPr>
      </p:pic>
      <p:pic>
        <p:nvPicPr>
          <p:cNvPr id="25605" name="Picture 4" descr="http://lejoursanspub.fr/blog/images/07.billlets/darty.jpg"/>
          <p:cNvPicPr>
            <a:picLocks noChangeAspect="1" noChangeArrowheads="1"/>
          </p:cNvPicPr>
          <p:nvPr/>
        </p:nvPicPr>
        <p:blipFill>
          <a:blip r:embed="rId3" cstate="print"/>
          <a:srcRect/>
          <a:stretch>
            <a:fillRect/>
          </a:stretch>
        </p:blipFill>
        <p:spPr bwMode="auto">
          <a:xfrm>
            <a:off x="4016375" y="2667000"/>
            <a:ext cx="2870200" cy="2132013"/>
          </a:xfrm>
          <a:prstGeom prst="rect">
            <a:avLst/>
          </a:prstGeom>
          <a:noFill/>
          <a:ln w="9525">
            <a:noFill/>
            <a:miter lim="800000"/>
            <a:headEnd/>
            <a:tailEnd/>
          </a:ln>
        </p:spPr>
      </p:pic>
      <p:pic>
        <p:nvPicPr>
          <p:cNvPr id="25606" name="Picture 6" descr="http://blog.marithe.fr/M/mamiee.jpg"/>
          <p:cNvPicPr>
            <a:picLocks noChangeAspect="1" noChangeArrowheads="1"/>
          </p:cNvPicPr>
          <p:nvPr/>
        </p:nvPicPr>
        <p:blipFill>
          <a:blip r:embed="rId4" cstate="print"/>
          <a:srcRect/>
          <a:stretch>
            <a:fillRect/>
          </a:stretch>
        </p:blipFill>
        <p:spPr bwMode="auto">
          <a:xfrm>
            <a:off x="446088" y="5114925"/>
            <a:ext cx="2840037" cy="1890713"/>
          </a:xfrm>
          <a:prstGeom prst="rect">
            <a:avLst/>
          </a:prstGeom>
          <a:noFill/>
          <a:ln w="9525">
            <a:noFill/>
            <a:miter lim="800000"/>
            <a:headEnd/>
            <a:tailEnd/>
          </a:ln>
        </p:spPr>
      </p:pic>
      <p:pic>
        <p:nvPicPr>
          <p:cNvPr id="25607" name="Picture 8" descr="http://www.lefigaro.fr/medias/2008/09/27/c3541c6e-8c06-11dd-8e79-41ebbdee7412.jpg"/>
          <p:cNvPicPr>
            <a:picLocks noChangeAspect="1" noChangeArrowheads="1"/>
          </p:cNvPicPr>
          <p:nvPr/>
        </p:nvPicPr>
        <p:blipFill>
          <a:blip r:embed="rId5" cstate="print"/>
          <a:srcRect/>
          <a:stretch>
            <a:fillRect/>
          </a:stretch>
        </p:blipFill>
        <p:spPr bwMode="auto">
          <a:xfrm>
            <a:off x="7791450" y="2166938"/>
            <a:ext cx="2752725" cy="1512887"/>
          </a:xfrm>
          <a:prstGeom prst="rect">
            <a:avLst/>
          </a:prstGeom>
          <a:noFill/>
          <a:ln w="9525">
            <a:noFill/>
            <a:miter lim="800000"/>
            <a:headEnd/>
            <a:tailEnd/>
          </a:ln>
        </p:spPr>
      </p:pic>
      <p:pic>
        <p:nvPicPr>
          <p:cNvPr id="25608" name="Picture 10" descr="http://t1.gstatic.com/images?q=tbn:ANd9GcRadRIlPCuK-OU8VWWqCXQAYDL3qaD1KlkPTlzskq6hAUlCYfl6FwKG2j3MVA"/>
          <p:cNvPicPr>
            <a:picLocks noChangeAspect="1" noChangeArrowheads="1"/>
          </p:cNvPicPr>
          <p:nvPr/>
        </p:nvPicPr>
        <p:blipFill>
          <a:blip r:embed="rId6" cstate="print"/>
          <a:srcRect/>
          <a:stretch>
            <a:fillRect/>
          </a:stretch>
        </p:blipFill>
        <p:spPr bwMode="auto">
          <a:xfrm>
            <a:off x="3895725" y="4838700"/>
            <a:ext cx="2905125" cy="2197100"/>
          </a:xfrm>
          <a:prstGeom prst="rect">
            <a:avLst/>
          </a:prstGeom>
          <a:noFill/>
          <a:ln w="9525">
            <a:noFill/>
            <a:miter lim="800000"/>
            <a:headEnd/>
            <a:tailEnd/>
          </a:ln>
        </p:spPr>
      </p:pic>
      <p:sp>
        <p:nvSpPr>
          <p:cNvPr id="25609" name="ZoneTexte 24"/>
          <p:cNvSpPr txBox="1">
            <a:spLocks noChangeArrowheads="1"/>
          </p:cNvSpPr>
          <p:nvPr/>
        </p:nvSpPr>
        <p:spPr bwMode="auto">
          <a:xfrm>
            <a:off x="4419600" y="7086600"/>
            <a:ext cx="2368550" cy="341313"/>
          </a:xfrm>
          <a:prstGeom prst="rect">
            <a:avLst/>
          </a:prstGeom>
          <a:noFill/>
          <a:ln w="9525">
            <a:noFill/>
            <a:miter lim="800000"/>
            <a:headEnd/>
            <a:tailEnd/>
          </a:ln>
        </p:spPr>
        <p:txBody>
          <a:bodyPr wrap="none">
            <a:spAutoFit/>
          </a:bodyPr>
          <a:lstStyle/>
          <a:p>
            <a:r>
              <a:rPr lang="fr-FR"/>
              <a:t>Lyonnaise des eaux</a:t>
            </a:r>
          </a:p>
        </p:txBody>
      </p:sp>
      <p:pic>
        <p:nvPicPr>
          <p:cNvPr id="25610" name="Picture 12" descr="https://lh6.googleusercontent.com/-qZuQQSJAsXo/TQso9qggiKI/AAAAAAAAJD0/mWA1R368JOw/s720/100_5960.JPG"/>
          <p:cNvPicPr>
            <a:picLocks noChangeAspect="1" noChangeArrowheads="1"/>
          </p:cNvPicPr>
          <p:nvPr/>
        </p:nvPicPr>
        <p:blipFill>
          <a:blip r:embed="rId7" cstate="print"/>
          <a:srcRect/>
          <a:stretch>
            <a:fillRect/>
          </a:stretch>
        </p:blipFill>
        <p:spPr bwMode="auto">
          <a:xfrm>
            <a:off x="8202613" y="3905250"/>
            <a:ext cx="2365375" cy="3152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8" descr="http://s3images.coroflot.com/user_files/individual_files/170494_aVAMtwAgBZoPLFanHRGOp27DX.jpg"/>
          <p:cNvPicPr>
            <a:picLocks noChangeAspect="1" noChangeArrowheads="1"/>
          </p:cNvPicPr>
          <p:nvPr/>
        </p:nvPicPr>
        <p:blipFill>
          <a:blip r:embed="rId2" cstate="print"/>
          <a:srcRect/>
          <a:stretch>
            <a:fillRect/>
          </a:stretch>
        </p:blipFill>
        <p:spPr bwMode="auto">
          <a:xfrm>
            <a:off x="4505325" y="2419350"/>
            <a:ext cx="3065463" cy="1725613"/>
          </a:xfrm>
          <a:prstGeom prst="rect">
            <a:avLst/>
          </a:prstGeom>
          <a:noFill/>
          <a:ln w="9525">
            <a:noFill/>
            <a:miter lim="800000"/>
            <a:headEnd/>
            <a:tailEnd/>
          </a:ln>
        </p:spPr>
      </p:pic>
      <p:sp>
        <p:nvSpPr>
          <p:cNvPr id="26627" name="Rectangle 13"/>
          <p:cNvSpPr>
            <a:spLocks noGrp="1" noChangeArrowheads="1"/>
          </p:cNvSpPr>
          <p:nvPr>
            <p:ph type="body" idx="4294967295"/>
          </p:nvPr>
        </p:nvSpPr>
        <p:spPr>
          <a:xfrm>
            <a:off x="600075" y="1062038"/>
            <a:ext cx="10448925" cy="3052762"/>
          </a:xfrm>
          <a:noFill/>
        </p:spPr>
        <p:txBody>
          <a:bodyPr/>
          <a:lstStyle/>
          <a:p>
            <a:pPr lvl="3" eaLnBrk="1" hangingPunct="1">
              <a:lnSpc>
                <a:spcPct val="120000"/>
              </a:lnSpc>
              <a:buNone/>
            </a:pPr>
            <a:r>
              <a:rPr lang="en-US" b="1" dirty="0" err="1" smtClean="0"/>
              <a:t>Informatique</a:t>
            </a:r>
            <a:r>
              <a:rPr lang="en-US" b="1" dirty="0" smtClean="0"/>
              <a:t> au service de “la </a:t>
            </a:r>
            <a:r>
              <a:rPr lang="en-US" b="1" dirty="0" err="1" smtClean="0"/>
              <a:t>maison</a:t>
            </a:r>
            <a:r>
              <a:rPr lang="en-US" b="1" dirty="0" smtClean="0"/>
              <a:t>” </a:t>
            </a:r>
          </a:p>
          <a:p>
            <a:pPr lvl="3" eaLnBrk="1" hangingPunct="1">
              <a:lnSpc>
                <a:spcPct val="120000"/>
              </a:lnSpc>
              <a:buNone/>
            </a:pPr>
            <a:r>
              <a:rPr lang="en-US" b="1" dirty="0" smtClean="0"/>
              <a:t>La </a:t>
            </a:r>
            <a:r>
              <a:rPr lang="en-US" b="1" dirty="0" err="1" smtClean="0"/>
              <a:t>domotique</a:t>
            </a:r>
            <a:endParaRPr lang="en-US" b="1" dirty="0" smtClean="0"/>
          </a:p>
        </p:txBody>
      </p:sp>
      <p:sp>
        <p:nvSpPr>
          <p:cNvPr id="26628" name="Rectangle 12"/>
          <p:cNvSpPr>
            <a:spLocks noGrp="1" noChangeArrowheads="1"/>
          </p:cNvSpPr>
          <p:nvPr>
            <p:ph type="title" idx="4294967295"/>
          </p:nvPr>
        </p:nvSpPr>
        <p:spPr>
          <a:xfrm>
            <a:off x="0" y="0"/>
            <a:ext cx="10683875" cy="974725"/>
          </a:xfrm>
        </p:spPr>
        <p:txBody>
          <a:bodyPr/>
          <a:lstStyle/>
          <a:p>
            <a:pPr eaLnBrk="1" hangingPunct="1"/>
            <a:r>
              <a:rPr lang="en-US" smtClean="0"/>
              <a:t>Plasticité des interfaces</a:t>
            </a:r>
          </a:p>
        </p:txBody>
      </p:sp>
      <p:pic>
        <p:nvPicPr>
          <p:cNvPr id="26637" name="Picture 20" descr="http://annuaire.indexweb.info/thumbs/109677-big.jpg"/>
          <p:cNvPicPr>
            <a:picLocks noChangeAspect="1" noChangeArrowheads="1"/>
          </p:cNvPicPr>
          <p:nvPr/>
        </p:nvPicPr>
        <p:blipFill>
          <a:blip r:embed="rId3" cstate="print"/>
          <a:srcRect/>
          <a:stretch>
            <a:fillRect/>
          </a:stretch>
        </p:blipFill>
        <p:spPr bwMode="auto">
          <a:xfrm>
            <a:off x="1831975" y="4489450"/>
            <a:ext cx="3048000" cy="2286000"/>
          </a:xfrm>
          <a:prstGeom prst="rect">
            <a:avLst/>
          </a:prstGeom>
          <a:noFill/>
          <a:ln w="9525">
            <a:noFill/>
            <a:miter lim="800000"/>
            <a:headEnd/>
            <a:tailEnd/>
          </a:ln>
        </p:spPr>
      </p:pic>
      <p:pic>
        <p:nvPicPr>
          <p:cNvPr id="26638" name="Picture 6" descr="http://fvbnium.blogs.com/.a/6a00d8341c724853ef01287714295a970c-250wi"/>
          <p:cNvPicPr>
            <a:picLocks noChangeAspect="1" noChangeArrowheads="1"/>
          </p:cNvPicPr>
          <p:nvPr/>
        </p:nvPicPr>
        <p:blipFill>
          <a:blip r:embed="rId4" cstate="print"/>
          <a:srcRect/>
          <a:stretch>
            <a:fillRect/>
          </a:stretch>
        </p:blipFill>
        <p:spPr bwMode="auto">
          <a:xfrm>
            <a:off x="8480425" y="3490913"/>
            <a:ext cx="1533525" cy="2857500"/>
          </a:xfrm>
          <a:prstGeom prst="rect">
            <a:avLst/>
          </a:prstGeom>
          <a:noFill/>
          <a:ln w="9525">
            <a:noFill/>
            <a:miter lim="800000"/>
            <a:headEnd/>
            <a:tailEnd/>
          </a:ln>
        </p:spPr>
      </p:pic>
      <p:pic>
        <p:nvPicPr>
          <p:cNvPr id="15" name="Picture 10" descr="http://t1.gstatic.com/images?q=tbn:ANd9GcREG_PdSdGHJim3VBO1FGDHk7CyGsr87qkGRaIHJgdfwrRYWOUp"/>
          <p:cNvPicPr>
            <a:picLocks noChangeAspect="1" noChangeArrowheads="1"/>
          </p:cNvPicPr>
          <p:nvPr/>
        </p:nvPicPr>
        <p:blipFill>
          <a:blip r:embed="rId5" cstate="print"/>
          <a:srcRect/>
          <a:stretch>
            <a:fillRect/>
          </a:stretch>
        </p:blipFill>
        <p:spPr bwMode="auto">
          <a:xfrm>
            <a:off x="414338" y="2420938"/>
            <a:ext cx="1290637" cy="178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fr-FR" smtClean="0">
                <a:solidFill>
                  <a:srgbClr val="7B9899"/>
                </a:solidFill>
              </a:rPr>
              <a:t>Besoins en plasticité</a:t>
            </a:r>
          </a:p>
        </p:txBody>
      </p:sp>
      <p:sp>
        <p:nvSpPr>
          <p:cNvPr id="87043" name="Rectangle 3"/>
          <p:cNvSpPr>
            <a:spLocks noGrp="1" noChangeArrowheads="1"/>
          </p:cNvSpPr>
          <p:nvPr>
            <p:ph sz="quarter" idx="1"/>
          </p:nvPr>
        </p:nvSpPr>
        <p:spPr/>
        <p:txBody>
          <a:bodyPr>
            <a:normAutofit fontScale="85000" lnSpcReduction="20000"/>
          </a:bodyPr>
          <a:lstStyle/>
          <a:p>
            <a:pPr marL="320022" indent="-320022" eaLnBrk="1" fontAlgn="auto" hangingPunct="1">
              <a:lnSpc>
                <a:spcPct val="90000"/>
              </a:lnSpc>
              <a:spcAft>
                <a:spcPts val="0"/>
              </a:spcAft>
              <a:buFont typeface="Wingdings 2"/>
              <a:buChar char=""/>
              <a:defRPr/>
            </a:pPr>
            <a:r>
              <a:rPr lang="fr-FR" dirty="0" smtClean="0"/>
              <a:t>Au domicile</a:t>
            </a:r>
          </a:p>
          <a:p>
            <a:pPr marL="640043" lvl="1" indent="-320022" eaLnBrk="1" fontAlgn="auto" hangingPunct="1">
              <a:lnSpc>
                <a:spcPct val="90000"/>
              </a:lnSpc>
              <a:spcAft>
                <a:spcPts val="0"/>
              </a:spcAft>
              <a:buFont typeface="Wingdings"/>
              <a:buChar char=""/>
              <a:defRPr/>
            </a:pPr>
            <a:r>
              <a:rPr lang="fr-FR" dirty="0" smtClean="0"/>
              <a:t>Des utilisateurs différents du même service</a:t>
            </a:r>
          </a:p>
          <a:p>
            <a:pPr marL="640043" lvl="1" indent="-320022" eaLnBrk="1" fontAlgn="auto" hangingPunct="1">
              <a:lnSpc>
                <a:spcPct val="90000"/>
              </a:lnSpc>
              <a:spcAft>
                <a:spcPts val="0"/>
              </a:spcAft>
              <a:buFont typeface="Wingdings"/>
              <a:buChar char=""/>
              <a:defRPr/>
            </a:pPr>
            <a:r>
              <a:rPr lang="fr-FR" dirty="0" smtClean="0"/>
              <a:t>Des supports différents selon les pièces et l’activité</a:t>
            </a:r>
          </a:p>
          <a:p>
            <a:pPr marL="640043" lvl="1" indent="-320022" eaLnBrk="1" fontAlgn="auto" hangingPunct="1">
              <a:lnSpc>
                <a:spcPct val="90000"/>
              </a:lnSpc>
              <a:spcAft>
                <a:spcPts val="0"/>
              </a:spcAft>
              <a:buFont typeface="Wingdings"/>
              <a:buChar char=""/>
              <a:defRPr/>
            </a:pPr>
            <a:endParaRPr lang="fr-FR" dirty="0" smtClean="0"/>
          </a:p>
          <a:p>
            <a:pPr marL="320022" indent="-320022" eaLnBrk="1" fontAlgn="auto" hangingPunct="1">
              <a:lnSpc>
                <a:spcPct val="90000"/>
              </a:lnSpc>
              <a:spcAft>
                <a:spcPts val="0"/>
              </a:spcAft>
              <a:buFont typeface="Wingdings 2"/>
              <a:buChar char=""/>
              <a:defRPr/>
            </a:pPr>
            <a:r>
              <a:rPr lang="fr-FR" dirty="0" smtClean="0"/>
              <a:t>A l’extérieur – dans la rue</a:t>
            </a:r>
          </a:p>
          <a:p>
            <a:pPr marL="640043" lvl="1" indent="-320022" eaLnBrk="1" fontAlgn="auto" hangingPunct="1">
              <a:lnSpc>
                <a:spcPct val="90000"/>
              </a:lnSpc>
              <a:spcAft>
                <a:spcPts val="0"/>
              </a:spcAft>
              <a:buFont typeface="Wingdings"/>
              <a:buChar char=""/>
              <a:defRPr/>
            </a:pPr>
            <a:r>
              <a:rPr lang="fr-FR" dirty="0" smtClean="0"/>
              <a:t>Un environnement interagissant</a:t>
            </a:r>
          </a:p>
          <a:p>
            <a:pPr marL="960065" lvl="2" indent="-266685" eaLnBrk="1" fontAlgn="auto" hangingPunct="1">
              <a:lnSpc>
                <a:spcPct val="90000"/>
              </a:lnSpc>
              <a:spcAft>
                <a:spcPts val="0"/>
              </a:spcAft>
              <a:buClr>
                <a:schemeClr val="accent3"/>
              </a:buClr>
              <a:buFont typeface="Wingdings 2"/>
              <a:buChar char=""/>
              <a:defRPr/>
            </a:pPr>
            <a:r>
              <a:rPr lang="fr-FR" dirty="0" smtClean="0"/>
              <a:t>Les sollicitations commerciales, culturelles, de déplacement</a:t>
            </a:r>
          </a:p>
          <a:p>
            <a:pPr marL="640043" lvl="1" indent="-320022" eaLnBrk="1" fontAlgn="auto" hangingPunct="1">
              <a:lnSpc>
                <a:spcPct val="90000"/>
              </a:lnSpc>
              <a:spcAft>
                <a:spcPts val="0"/>
              </a:spcAft>
              <a:buFont typeface="Wingdings"/>
              <a:buChar char=""/>
              <a:defRPr/>
            </a:pPr>
            <a:r>
              <a:rPr lang="fr-FR" dirty="0" smtClean="0"/>
              <a:t>Des supports privés (mobiles) ou des supports publics (bornes interactives,….)</a:t>
            </a:r>
          </a:p>
          <a:p>
            <a:pPr marL="640043" lvl="1" indent="-320022" eaLnBrk="1" fontAlgn="auto" hangingPunct="1">
              <a:lnSpc>
                <a:spcPct val="90000"/>
              </a:lnSpc>
              <a:spcAft>
                <a:spcPts val="0"/>
              </a:spcAft>
              <a:buFont typeface="Wingdings"/>
              <a:buChar char=""/>
              <a:defRPr/>
            </a:pPr>
            <a:r>
              <a:rPr lang="fr-FR" dirty="0" smtClean="0"/>
              <a:t> Des contraintes environnementales  (bruit, lumière, mains occupées…)</a:t>
            </a:r>
          </a:p>
          <a:p>
            <a:pPr marL="640043" lvl="1" indent="-320022" eaLnBrk="1" fontAlgn="auto" hangingPunct="1">
              <a:lnSpc>
                <a:spcPct val="90000"/>
              </a:lnSpc>
              <a:spcAft>
                <a:spcPts val="0"/>
              </a:spcAft>
              <a:buFont typeface="Wingdings"/>
              <a:buChar char=""/>
              <a:defRPr/>
            </a:pPr>
            <a:endParaRPr lang="fr-FR" dirty="0" smtClean="0"/>
          </a:p>
          <a:p>
            <a:pPr marL="320022" indent="-320022" eaLnBrk="1" fontAlgn="auto" hangingPunct="1">
              <a:lnSpc>
                <a:spcPct val="90000"/>
              </a:lnSpc>
              <a:spcAft>
                <a:spcPts val="0"/>
              </a:spcAft>
              <a:buFont typeface="Wingdings 2"/>
              <a:buChar char=""/>
              <a:defRPr/>
            </a:pPr>
            <a:r>
              <a:rPr lang="fr-FR" dirty="0" smtClean="0"/>
              <a:t>Dans l’univers professionnel</a:t>
            </a:r>
          </a:p>
          <a:p>
            <a:pPr marL="640043" lvl="1" indent="-320022" eaLnBrk="1" fontAlgn="auto" hangingPunct="1">
              <a:lnSpc>
                <a:spcPct val="90000"/>
              </a:lnSpc>
              <a:spcAft>
                <a:spcPts val="0"/>
              </a:spcAft>
              <a:buFont typeface="Wingdings"/>
              <a:buChar char=""/>
              <a:defRPr/>
            </a:pPr>
            <a:r>
              <a:rPr lang="fr-FR" dirty="0" smtClean="0"/>
              <a:t>Supports privés et supports professionnels : taches fixées</a:t>
            </a:r>
          </a:p>
          <a:p>
            <a:pPr marL="640043" lvl="1" indent="-320022" eaLnBrk="1" fontAlgn="auto" hangingPunct="1">
              <a:lnSpc>
                <a:spcPct val="90000"/>
              </a:lnSpc>
              <a:spcAft>
                <a:spcPts val="0"/>
              </a:spcAft>
              <a:buFont typeface="Wingdings"/>
              <a:buChar char=""/>
              <a:defRPr/>
            </a:pPr>
            <a:endParaRPr lang="fr-FR" dirty="0" smtClean="0"/>
          </a:p>
          <a:p>
            <a:pPr marL="320022" indent="-320022" eaLnBrk="1" fontAlgn="auto" hangingPunct="1">
              <a:lnSpc>
                <a:spcPct val="90000"/>
              </a:lnSpc>
              <a:spcAft>
                <a:spcPts val="0"/>
              </a:spcAft>
              <a:buFont typeface="Wingdings 2"/>
              <a:buChar char=""/>
              <a:defRPr/>
            </a:pPr>
            <a:r>
              <a:rPr lang="fr-FR" dirty="0" smtClean="0"/>
              <a:t>D’un lieu à un autre </a:t>
            </a:r>
          </a:p>
          <a:p>
            <a:pPr marL="640043" lvl="1" indent="-320022" eaLnBrk="1" fontAlgn="auto" hangingPunct="1">
              <a:lnSpc>
                <a:spcPct val="90000"/>
              </a:lnSpc>
              <a:spcAft>
                <a:spcPts val="0"/>
              </a:spcAft>
              <a:buFont typeface="Wingdings"/>
              <a:buChar char=""/>
              <a:defRPr/>
            </a:pPr>
            <a:r>
              <a:rPr lang="fr-FR" dirty="0" smtClean="0"/>
              <a:t>Continuité de services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3"/>
          <p:cNvSpPr>
            <a:spLocks noGrp="1" noChangeArrowheads="1"/>
          </p:cNvSpPr>
          <p:nvPr>
            <p:ph type="body" idx="4294967295"/>
          </p:nvPr>
        </p:nvSpPr>
        <p:spPr>
          <a:xfrm>
            <a:off x="600075" y="1062038"/>
            <a:ext cx="10448925" cy="3052762"/>
          </a:xfrm>
          <a:noFill/>
        </p:spPr>
        <p:txBody>
          <a:bodyPr/>
          <a:lstStyle/>
          <a:p>
            <a:pPr marL="342900" indent="-342900" eaLnBrk="1" hangingPunct="1"/>
            <a:r>
              <a:rPr lang="en-US" dirty="0" smtClean="0"/>
              <a:t>Adaptation aux </a:t>
            </a:r>
            <a:r>
              <a:rPr lang="en-US" dirty="0" err="1" smtClean="0"/>
              <a:t>utilisateurs</a:t>
            </a:r>
            <a:endParaRPr lang="en-US" b="1" dirty="0" smtClean="0"/>
          </a:p>
          <a:p>
            <a:pPr lvl="2" eaLnBrk="1" hangingPunct="1">
              <a:lnSpc>
                <a:spcPct val="120000"/>
              </a:lnSpc>
            </a:pPr>
            <a:r>
              <a:rPr lang="en-US" dirty="0" smtClean="0"/>
              <a:t>Des </a:t>
            </a:r>
            <a:r>
              <a:rPr lang="en-US" dirty="0" err="1" smtClean="0"/>
              <a:t>professionnels</a:t>
            </a:r>
            <a:r>
              <a:rPr lang="en-US" dirty="0" smtClean="0"/>
              <a:t> aux novices</a:t>
            </a:r>
          </a:p>
        </p:txBody>
      </p:sp>
      <p:sp>
        <p:nvSpPr>
          <p:cNvPr id="26628" name="Rectangle 12"/>
          <p:cNvSpPr>
            <a:spLocks noGrp="1" noChangeArrowheads="1"/>
          </p:cNvSpPr>
          <p:nvPr>
            <p:ph type="title" idx="4294967295"/>
          </p:nvPr>
        </p:nvSpPr>
        <p:spPr>
          <a:xfrm>
            <a:off x="0" y="0"/>
            <a:ext cx="10683875" cy="974725"/>
          </a:xfrm>
        </p:spPr>
        <p:txBody>
          <a:bodyPr/>
          <a:lstStyle/>
          <a:p>
            <a:pPr eaLnBrk="1" hangingPunct="1"/>
            <a:r>
              <a:rPr lang="en-US" smtClean="0"/>
              <a:t>Plasticité des interfaces</a:t>
            </a:r>
          </a:p>
        </p:txBody>
      </p:sp>
      <p:pic>
        <p:nvPicPr>
          <p:cNvPr id="26629" name="Picture 2" descr="http://www.infocheveux.com/images/logicielcoiffure.gif"/>
          <p:cNvPicPr>
            <a:picLocks noChangeAspect="1" noChangeArrowheads="1"/>
          </p:cNvPicPr>
          <p:nvPr/>
        </p:nvPicPr>
        <p:blipFill>
          <a:blip r:embed="rId2" cstate="print"/>
          <a:srcRect/>
          <a:stretch>
            <a:fillRect/>
          </a:stretch>
        </p:blipFill>
        <p:spPr bwMode="auto">
          <a:xfrm>
            <a:off x="1612900" y="3451225"/>
            <a:ext cx="3200400" cy="2286000"/>
          </a:xfrm>
          <a:prstGeom prst="rect">
            <a:avLst/>
          </a:prstGeom>
          <a:noFill/>
          <a:ln w="9525">
            <a:noFill/>
            <a:miter lim="800000"/>
            <a:headEnd/>
            <a:tailEnd/>
          </a:ln>
        </p:spPr>
      </p:pic>
      <p:pic>
        <p:nvPicPr>
          <p:cNvPr id="26630" name="Picture 4" descr="http://www.actinnovation.com/wp-content/uploads/2011/01/R%C3%A9alit%C3%A9-augment%C3%A9e-Essayer-vos-lunettes-en-ligne-avec-Ray-Ban-300x177.jpg"/>
          <p:cNvPicPr>
            <a:picLocks noChangeAspect="1" noChangeArrowheads="1"/>
          </p:cNvPicPr>
          <p:nvPr/>
        </p:nvPicPr>
        <p:blipFill>
          <a:blip r:embed="rId3" cstate="print"/>
          <a:srcRect/>
          <a:stretch>
            <a:fillRect/>
          </a:stretch>
        </p:blipFill>
        <p:spPr bwMode="auto">
          <a:xfrm>
            <a:off x="6623050" y="4054475"/>
            <a:ext cx="2857500" cy="1685925"/>
          </a:xfrm>
          <a:prstGeom prst="rect">
            <a:avLst/>
          </a:prstGeom>
          <a:noFill/>
          <a:ln w="9525">
            <a:noFill/>
            <a:miter lim="800000"/>
            <a:headEnd/>
            <a:tailEnd/>
          </a:ln>
        </p:spPr>
      </p:pic>
      <p:sp>
        <p:nvSpPr>
          <p:cNvPr id="26631" name="ZoneTexte 10"/>
          <p:cNvSpPr txBox="1">
            <a:spLocks noChangeArrowheads="1"/>
          </p:cNvSpPr>
          <p:nvPr/>
        </p:nvSpPr>
        <p:spPr bwMode="auto">
          <a:xfrm>
            <a:off x="2714625" y="2276475"/>
            <a:ext cx="4191000" cy="600075"/>
          </a:xfrm>
          <a:prstGeom prst="rect">
            <a:avLst/>
          </a:prstGeom>
          <a:noFill/>
          <a:ln w="9525">
            <a:noFill/>
            <a:miter lim="800000"/>
            <a:headEnd/>
            <a:tailEnd/>
          </a:ln>
        </p:spPr>
        <p:txBody>
          <a:bodyPr>
            <a:spAutoFit/>
          </a:bodyPr>
          <a:lstStyle/>
          <a:p>
            <a:pPr lvl="1"/>
            <a:r>
              <a:rPr lang="fr-FR" dirty="0"/>
              <a:t>Essayez votre coiffure, vos lunettes…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168275" y="0"/>
            <a:ext cx="10683875" cy="974725"/>
          </a:xfrm>
        </p:spPr>
        <p:txBody>
          <a:bodyPr/>
          <a:lstStyle/>
          <a:p>
            <a:pPr eaLnBrk="1" hangingPunct="1"/>
            <a:r>
              <a:rPr lang="en-US" smtClean="0">
                <a:solidFill>
                  <a:srgbClr val="7B9899"/>
                </a:solidFill>
              </a:rPr>
              <a:t>Espace problème</a:t>
            </a:r>
          </a:p>
        </p:txBody>
      </p:sp>
      <p:sp>
        <p:nvSpPr>
          <p:cNvPr id="5124" name="Rectangle 3"/>
          <p:cNvSpPr>
            <a:spLocks noGrp="1" noChangeArrowheads="1"/>
          </p:cNvSpPr>
          <p:nvPr>
            <p:ph sz="quarter" idx="1"/>
          </p:nvPr>
        </p:nvSpPr>
        <p:spPr/>
        <p:txBody>
          <a:bodyPr/>
          <a:lstStyle/>
          <a:p>
            <a:pPr marL="342900" indent="-342900" eaLnBrk="1" hangingPunct="1"/>
            <a:r>
              <a:rPr lang="en-US" smtClean="0"/>
              <a:t>Domaine de plasticité</a:t>
            </a:r>
          </a:p>
        </p:txBody>
      </p:sp>
      <p:graphicFrame>
        <p:nvGraphicFramePr>
          <p:cNvPr id="5122" name="Object 4"/>
          <p:cNvGraphicFramePr>
            <a:graphicFrameLocks noChangeAspect="1"/>
          </p:cNvGraphicFramePr>
          <p:nvPr/>
        </p:nvGraphicFramePr>
        <p:xfrm>
          <a:off x="1417638" y="2413000"/>
          <a:ext cx="8861425" cy="4076700"/>
        </p:xfrm>
        <a:graphic>
          <a:graphicData uri="http://schemas.openxmlformats.org/presentationml/2006/ole">
            <p:oleObj spid="_x0000_s5122" name="Picture" r:id="rId3" imgW="3785616" imgH="1892808" progId="Word.Picture.8">
              <p:embed/>
            </p:oleObj>
          </a:graphicData>
        </a:graphic>
      </p:graphicFrame>
      <p:grpSp>
        <p:nvGrpSpPr>
          <p:cNvPr id="2" name="Group 5"/>
          <p:cNvGrpSpPr>
            <a:grpSpLocks/>
          </p:cNvGrpSpPr>
          <p:nvPr/>
        </p:nvGrpSpPr>
        <p:grpSpPr bwMode="auto">
          <a:xfrm>
            <a:off x="5138738" y="2840038"/>
            <a:ext cx="2478087" cy="349250"/>
            <a:chOff x="2679" y="1610"/>
            <a:chExt cx="1292" cy="198"/>
          </a:xfrm>
        </p:grpSpPr>
        <p:sp>
          <p:nvSpPr>
            <p:cNvPr id="5144" name="Text Box 6"/>
            <p:cNvSpPr txBox="1">
              <a:spLocks noChangeArrowheads="1"/>
            </p:cNvSpPr>
            <p:nvPr/>
          </p:nvSpPr>
          <p:spPr bwMode="auto">
            <a:xfrm>
              <a:off x="2880" y="1610"/>
              <a:ext cx="1091" cy="172"/>
            </a:xfrm>
            <a:prstGeom prst="rect">
              <a:avLst/>
            </a:prstGeom>
            <a:noFill/>
            <a:ln w="9525">
              <a:noFill/>
              <a:miter lim="800000"/>
              <a:headEnd/>
              <a:tailEnd/>
            </a:ln>
          </p:spPr>
          <p:txBody>
            <a:bodyPr lIns="106674" tIns="53337" rIns="106674" bIns="53337"/>
            <a:lstStyle/>
            <a:p>
              <a:pPr defTabSz="1066800">
                <a:lnSpc>
                  <a:spcPct val="100000"/>
                </a:lnSpc>
              </a:pPr>
              <a:r>
                <a:rPr lang="en-US" sz="1200" b="0">
                  <a:latin typeface="Times" pitchFamily="18" charset="0"/>
                  <a:ea typeface="Osaka" charset="-128"/>
                </a:rPr>
                <a:t> </a:t>
              </a:r>
              <a:r>
                <a:rPr lang="en-US" sz="1600" b="0">
                  <a:latin typeface="Times" pitchFamily="18" charset="0"/>
                  <a:ea typeface="Osaka" charset="-128"/>
                </a:rPr>
                <a:t>Seuil de plasticité</a:t>
              </a:r>
            </a:p>
          </p:txBody>
        </p:sp>
        <p:sp>
          <p:nvSpPr>
            <p:cNvPr id="5145" name="Line 7"/>
            <p:cNvSpPr>
              <a:spLocks noChangeShapeType="1"/>
            </p:cNvSpPr>
            <p:nvPr/>
          </p:nvSpPr>
          <p:spPr bwMode="auto">
            <a:xfrm flipH="1">
              <a:off x="2679" y="1725"/>
              <a:ext cx="258" cy="83"/>
            </a:xfrm>
            <a:prstGeom prst="line">
              <a:avLst/>
            </a:prstGeom>
            <a:noFill/>
            <a:ln w="9525">
              <a:solidFill>
                <a:srgbClr val="000000"/>
              </a:solidFill>
              <a:round/>
              <a:headEnd/>
              <a:tailEnd type="triangle" w="med" len="med"/>
            </a:ln>
          </p:spPr>
          <p:txBody>
            <a:bodyPr/>
            <a:lstStyle/>
            <a:p>
              <a:endParaRPr lang="fr-FR"/>
            </a:p>
          </p:txBody>
        </p:sp>
      </p:grpSp>
      <p:grpSp>
        <p:nvGrpSpPr>
          <p:cNvPr id="3" name="Group 8"/>
          <p:cNvGrpSpPr>
            <a:grpSpLocks/>
          </p:cNvGrpSpPr>
          <p:nvPr/>
        </p:nvGrpSpPr>
        <p:grpSpPr bwMode="auto">
          <a:xfrm>
            <a:off x="3357563" y="3184525"/>
            <a:ext cx="4705350" cy="1457325"/>
            <a:chOff x="1750" y="1805"/>
            <a:chExt cx="2453" cy="827"/>
          </a:xfrm>
        </p:grpSpPr>
        <p:grpSp>
          <p:nvGrpSpPr>
            <p:cNvPr id="5140" name="Group 9"/>
            <p:cNvGrpSpPr>
              <a:grpSpLocks/>
            </p:cNvGrpSpPr>
            <p:nvPr/>
          </p:nvGrpSpPr>
          <p:grpSpPr bwMode="auto">
            <a:xfrm>
              <a:off x="1750" y="1805"/>
              <a:ext cx="2453" cy="827"/>
              <a:chOff x="1750" y="1805"/>
              <a:chExt cx="2453" cy="827"/>
            </a:xfrm>
          </p:grpSpPr>
          <p:sp>
            <p:nvSpPr>
              <p:cNvPr id="5142" name="Freeform 10"/>
              <p:cNvSpPr>
                <a:spLocks/>
              </p:cNvSpPr>
              <p:nvPr/>
            </p:nvSpPr>
            <p:spPr bwMode="auto">
              <a:xfrm>
                <a:off x="1750" y="1814"/>
                <a:ext cx="1355" cy="818"/>
              </a:xfrm>
              <a:custGeom>
                <a:avLst/>
                <a:gdLst>
                  <a:gd name="T0" fmla="*/ 38 w 2565"/>
                  <a:gd name="T1" fmla="*/ 3 h 2303"/>
                  <a:gd name="T2" fmla="*/ 44 w 2565"/>
                  <a:gd name="T3" fmla="*/ 1 h 2303"/>
                  <a:gd name="T4" fmla="*/ 59 w 2565"/>
                  <a:gd name="T5" fmla="*/ 0 h 2303"/>
                  <a:gd name="T6" fmla="*/ 77 w 2565"/>
                  <a:gd name="T7" fmla="*/ 0 h 2303"/>
                  <a:gd name="T8" fmla="*/ 101 w 2565"/>
                  <a:gd name="T9" fmla="*/ 3 h 2303"/>
                  <a:gd name="T10" fmla="*/ 101 w 2565"/>
                  <a:gd name="T11" fmla="*/ 5 h 2303"/>
                  <a:gd name="T12" fmla="*/ 86 w 2565"/>
                  <a:gd name="T13" fmla="*/ 9 h 2303"/>
                  <a:gd name="T14" fmla="*/ 68 w 2565"/>
                  <a:gd name="T15" fmla="*/ 12 h 2303"/>
                  <a:gd name="T16" fmla="*/ 26 w 2565"/>
                  <a:gd name="T17" fmla="*/ 13 h 2303"/>
                  <a:gd name="T18" fmla="*/ 12 w 2565"/>
                  <a:gd name="T19" fmla="*/ 9 h 2303"/>
                  <a:gd name="T20" fmla="*/ 3 w 2565"/>
                  <a:gd name="T21" fmla="*/ 5 h 2303"/>
                  <a:gd name="T22" fmla="*/ 26 w 2565"/>
                  <a:gd name="T23" fmla="*/ 4 h 2303"/>
                  <a:gd name="T24" fmla="*/ 38 w 2565"/>
                  <a:gd name="T25" fmla="*/ 3 h 23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65"/>
                  <a:gd name="T40" fmla="*/ 0 h 2303"/>
                  <a:gd name="T41" fmla="*/ 2565 w 2565"/>
                  <a:gd name="T42" fmla="*/ 2303 h 23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65" h="2303">
                    <a:moveTo>
                      <a:pt x="924" y="504"/>
                    </a:moveTo>
                    <a:cubicBezTo>
                      <a:pt x="996" y="432"/>
                      <a:pt x="984" y="287"/>
                      <a:pt x="1068" y="216"/>
                    </a:cubicBezTo>
                    <a:cubicBezTo>
                      <a:pt x="1151" y="144"/>
                      <a:pt x="1296" y="95"/>
                      <a:pt x="1428" y="72"/>
                    </a:cubicBezTo>
                    <a:cubicBezTo>
                      <a:pt x="1559" y="48"/>
                      <a:pt x="1687" y="0"/>
                      <a:pt x="1860" y="72"/>
                    </a:cubicBezTo>
                    <a:cubicBezTo>
                      <a:pt x="2032" y="144"/>
                      <a:pt x="2364" y="359"/>
                      <a:pt x="2465" y="504"/>
                    </a:cubicBezTo>
                    <a:cubicBezTo>
                      <a:pt x="2565" y="648"/>
                      <a:pt x="2529" y="768"/>
                      <a:pt x="2465" y="936"/>
                    </a:cubicBezTo>
                    <a:cubicBezTo>
                      <a:pt x="2400" y="1104"/>
                      <a:pt x="2212" y="1320"/>
                      <a:pt x="2076" y="1512"/>
                    </a:cubicBezTo>
                    <a:cubicBezTo>
                      <a:pt x="1939" y="1704"/>
                      <a:pt x="1884" y="1968"/>
                      <a:pt x="1644" y="2088"/>
                    </a:cubicBezTo>
                    <a:cubicBezTo>
                      <a:pt x="1404" y="2208"/>
                      <a:pt x="863" y="2303"/>
                      <a:pt x="636" y="2232"/>
                    </a:cubicBezTo>
                    <a:cubicBezTo>
                      <a:pt x="408" y="2160"/>
                      <a:pt x="372" y="1872"/>
                      <a:pt x="276" y="1656"/>
                    </a:cubicBezTo>
                    <a:cubicBezTo>
                      <a:pt x="180" y="1440"/>
                      <a:pt x="0" y="1103"/>
                      <a:pt x="60" y="936"/>
                    </a:cubicBezTo>
                    <a:cubicBezTo>
                      <a:pt x="119" y="768"/>
                      <a:pt x="492" y="720"/>
                      <a:pt x="636" y="648"/>
                    </a:cubicBezTo>
                    <a:cubicBezTo>
                      <a:pt x="780" y="576"/>
                      <a:pt x="852" y="576"/>
                      <a:pt x="924" y="504"/>
                    </a:cubicBezTo>
                    <a:close/>
                  </a:path>
                </a:pathLst>
              </a:custGeom>
              <a:solidFill>
                <a:srgbClr val="FFCC99"/>
              </a:solidFill>
              <a:ln w="28575">
                <a:solidFill>
                  <a:srgbClr val="000000"/>
                </a:solidFill>
                <a:round/>
                <a:headEnd/>
                <a:tailEnd/>
              </a:ln>
            </p:spPr>
            <p:txBody>
              <a:bodyPr/>
              <a:lstStyle/>
              <a:p>
                <a:endParaRPr lang="fr-FR"/>
              </a:p>
            </p:txBody>
          </p:sp>
          <p:sp>
            <p:nvSpPr>
              <p:cNvPr id="5143" name="Text Box 11"/>
              <p:cNvSpPr txBox="1">
                <a:spLocks noChangeArrowheads="1"/>
              </p:cNvSpPr>
              <p:nvPr/>
            </p:nvSpPr>
            <p:spPr bwMode="auto">
              <a:xfrm>
                <a:off x="3051" y="1805"/>
                <a:ext cx="1152" cy="173"/>
              </a:xfrm>
              <a:prstGeom prst="rect">
                <a:avLst/>
              </a:prstGeom>
              <a:noFill/>
              <a:ln w="9525">
                <a:noFill/>
                <a:miter lim="800000"/>
                <a:headEnd/>
                <a:tailEnd/>
              </a:ln>
            </p:spPr>
            <p:txBody>
              <a:bodyPr lIns="106674" tIns="53337" rIns="106674" bIns="53337"/>
              <a:lstStyle/>
              <a:p>
                <a:pPr defTabSz="1066800">
                  <a:lnSpc>
                    <a:spcPct val="100000"/>
                  </a:lnSpc>
                </a:pPr>
                <a:r>
                  <a:rPr lang="en-US" sz="1200" b="0">
                    <a:latin typeface="Times" pitchFamily="18" charset="0"/>
                    <a:ea typeface="Osaka" charset="-128"/>
                  </a:rPr>
                  <a:t> </a:t>
                </a:r>
                <a:r>
                  <a:rPr lang="en-US" sz="1600" b="0">
                    <a:latin typeface="Times" pitchFamily="18" charset="0"/>
                    <a:ea typeface="Osaka" charset="-128"/>
                  </a:rPr>
                  <a:t>Domaine de plasticité</a:t>
                </a:r>
              </a:p>
            </p:txBody>
          </p:sp>
        </p:grpSp>
        <p:sp>
          <p:nvSpPr>
            <p:cNvPr id="5141" name="Line 12"/>
            <p:cNvSpPr>
              <a:spLocks noChangeShapeType="1"/>
            </p:cNvSpPr>
            <p:nvPr/>
          </p:nvSpPr>
          <p:spPr bwMode="auto">
            <a:xfrm flipH="1">
              <a:off x="2880" y="1888"/>
              <a:ext cx="228" cy="90"/>
            </a:xfrm>
            <a:prstGeom prst="line">
              <a:avLst/>
            </a:prstGeom>
            <a:noFill/>
            <a:ln w="9525">
              <a:solidFill>
                <a:srgbClr val="000000"/>
              </a:solidFill>
              <a:round/>
              <a:headEnd/>
              <a:tailEnd type="triangle" w="med" len="med"/>
            </a:ln>
          </p:spPr>
          <p:txBody>
            <a:bodyPr/>
            <a:lstStyle/>
            <a:p>
              <a:endParaRPr lang="fr-FR"/>
            </a:p>
          </p:txBody>
        </p:sp>
      </p:grpSp>
      <p:grpSp>
        <p:nvGrpSpPr>
          <p:cNvPr id="5" name="Group 13"/>
          <p:cNvGrpSpPr>
            <a:grpSpLocks/>
          </p:cNvGrpSpPr>
          <p:nvPr/>
        </p:nvGrpSpPr>
        <p:grpSpPr bwMode="auto">
          <a:xfrm>
            <a:off x="5026025" y="4292600"/>
            <a:ext cx="3194050" cy="511175"/>
            <a:chOff x="2620" y="2434"/>
            <a:chExt cx="1665" cy="289"/>
          </a:xfrm>
        </p:grpSpPr>
        <p:grpSp>
          <p:nvGrpSpPr>
            <p:cNvPr id="5135" name="Group 14"/>
            <p:cNvGrpSpPr>
              <a:grpSpLocks/>
            </p:cNvGrpSpPr>
            <p:nvPr/>
          </p:nvGrpSpPr>
          <p:grpSpPr bwMode="auto">
            <a:xfrm>
              <a:off x="2620" y="2550"/>
              <a:ext cx="260" cy="173"/>
              <a:chOff x="9435" y="10016"/>
              <a:chExt cx="649" cy="432"/>
            </a:xfrm>
          </p:grpSpPr>
          <p:sp>
            <p:nvSpPr>
              <p:cNvPr id="5138" name="Oval 15"/>
              <p:cNvSpPr>
                <a:spLocks noChangeArrowheads="1"/>
              </p:cNvSpPr>
              <p:nvPr/>
            </p:nvSpPr>
            <p:spPr bwMode="auto">
              <a:xfrm>
                <a:off x="9861" y="10160"/>
                <a:ext cx="148" cy="144"/>
              </a:xfrm>
              <a:prstGeom prst="ellipse">
                <a:avLst/>
              </a:prstGeom>
              <a:solidFill>
                <a:srgbClr val="000000"/>
              </a:solidFill>
              <a:ln w="9525">
                <a:solidFill>
                  <a:srgbClr val="000000"/>
                </a:solidFill>
                <a:round/>
                <a:headEnd/>
                <a:tailEnd/>
              </a:ln>
            </p:spPr>
            <p:txBody>
              <a:bodyPr/>
              <a:lstStyle/>
              <a:p>
                <a:endParaRPr lang="fr-FR"/>
              </a:p>
            </p:txBody>
          </p:sp>
          <p:sp>
            <p:nvSpPr>
              <p:cNvPr id="5139" name="Text Box 16"/>
              <p:cNvSpPr txBox="1">
                <a:spLocks noChangeArrowheads="1"/>
              </p:cNvSpPr>
              <p:nvPr/>
            </p:nvSpPr>
            <p:spPr bwMode="auto">
              <a:xfrm>
                <a:off x="9435" y="10016"/>
                <a:ext cx="649" cy="432"/>
              </a:xfrm>
              <a:prstGeom prst="rect">
                <a:avLst/>
              </a:prstGeom>
              <a:noFill/>
              <a:ln w="9525">
                <a:noFill/>
                <a:miter lim="800000"/>
                <a:headEnd/>
                <a:tailEnd/>
              </a:ln>
            </p:spPr>
            <p:txBody>
              <a:bodyPr lIns="106674" tIns="53337" rIns="106674" bIns="53337"/>
              <a:lstStyle/>
              <a:p>
                <a:pPr defTabSz="1066800">
                  <a:lnSpc>
                    <a:spcPct val="100000"/>
                  </a:lnSpc>
                </a:pPr>
                <a:r>
                  <a:rPr lang="en-US" sz="1200" b="0">
                    <a:latin typeface="Times" pitchFamily="18" charset="0"/>
                    <a:ea typeface="Osaka" charset="-128"/>
                  </a:rPr>
                  <a:t>C2</a:t>
                </a:r>
              </a:p>
            </p:txBody>
          </p:sp>
        </p:grpSp>
        <p:sp>
          <p:nvSpPr>
            <p:cNvPr id="5136" name="Text Box 17"/>
            <p:cNvSpPr txBox="1">
              <a:spLocks noChangeArrowheads="1"/>
            </p:cNvSpPr>
            <p:nvPr/>
          </p:nvSpPr>
          <p:spPr bwMode="auto">
            <a:xfrm>
              <a:off x="3133" y="2434"/>
              <a:ext cx="1152" cy="230"/>
            </a:xfrm>
            <a:prstGeom prst="rect">
              <a:avLst/>
            </a:prstGeom>
            <a:noFill/>
            <a:ln w="9525">
              <a:noFill/>
              <a:miter lim="800000"/>
              <a:headEnd/>
              <a:tailEnd/>
            </a:ln>
          </p:spPr>
          <p:txBody>
            <a:bodyPr lIns="106674" tIns="53337" rIns="106674" bIns="53337"/>
            <a:lstStyle/>
            <a:p>
              <a:pPr defTabSz="1066800">
                <a:lnSpc>
                  <a:spcPct val="100000"/>
                </a:lnSpc>
              </a:pPr>
              <a:r>
                <a:rPr lang="en-US" sz="1200" b="0">
                  <a:latin typeface="Times" pitchFamily="18" charset="0"/>
                  <a:ea typeface="Osaka" charset="-128"/>
                </a:rPr>
                <a:t> </a:t>
              </a:r>
              <a:r>
                <a:rPr lang="en-US" sz="1600" b="0">
                  <a:latin typeface="Times" pitchFamily="18" charset="0"/>
                  <a:ea typeface="Osaka" charset="-128"/>
                </a:rPr>
                <a:t>Contexte non couvert</a:t>
              </a:r>
            </a:p>
          </p:txBody>
        </p:sp>
        <p:sp>
          <p:nvSpPr>
            <p:cNvPr id="5137" name="Line 18"/>
            <p:cNvSpPr>
              <a:spLocks noChangeShapeType="1"/>
            </p:cNvSpPr>
            <p:nvPr/>
          </p:nvSpPr>
          <p:spPr bwMode="auto">
            <a:xfrm flipH="1">
              <a:off x="2880" y="2512"/>
              <a:ext cx="312" cy="56"/>
            </a:xfrm>
            <a:prstGeom prst="line">
              <a:avLst/>
            </a:prstGeom>
            <a:noFill/>
            <a:ln w="9525">
              <a:solidFill>
                <a:srgbClr val="000000"/>
              </a:solidFill>
              <a:round/>
              <a:headEnd/>
              <a:tailEnd type="triangle" w="med" len="med"/>
            </a:ln>
          </p:spPr>
          <p:txBody>
            <a:bodyPr/>
            <a:lstStyle/>
            <a:p>
              <a:endParaRPr lang="fr-FR"/>
            </a:p>
          </p:txBody>
        </p:sp>
      </p:grpSp>
      <p:grpSp>
        <p:nvGrpSpPr>
          <p:cNvPr id="7" name="Group 19"/>
          <p:cNvGrpSpPr>
            <a:grpSpLocks/>
          </p:cNvGrpSpPr>
          <p:nvPr/>
        </p:nvGrpSpPr>
        <p:grpSpPr bwMode="auto">
          <a:xfrm>
            <a:off x="4554538" y="3810000"/>
            <a:ext cx="4056062" cy="406400"/>
            <a:chOff x="2374" y="2160"/>
            <a:chExt cx="2115" cy="230"/>
          </a:xfrm>
        </p:grpSpPr>
        <p:grpSp>
          <p:nvGrpSpPr>
            <p:cNvPr id="5129" name="Group 20"/>
            <p:cNvGrpSpPr>
              <a:grpSpLocks/>
            </p:cNvGrpSpPr>
            <p:nvPr/>
          </p:nvGrpSpPr>
          <p:grpSpPr bwMode="auto">
            <a:xfrm>
              <a:off x="2374" y="2160"/>
              <a:ext cx="259" cy="173"/>
              <a:chOff x="9504" y="9440"/>
              <a:chExt cx="649" cy="432"/>
            </a:xfrm>
          </p:grpSpPr>
          <p:sp>
            <p:nvSpPr>
              <p:cNvPr id="5133" name="Oval 21"/>
              <p:cNvSpPr>
                <a:spLocks noChangeArrowheads="1"/>
              </p:cNvSpPr>
              <p:nvPr/>
            </p:nvSpPr>
            <p:spPr bwMode="auto">
              <a:xfrm>
                <a:off x="9936" y="9584"/>
                <a:ext cx="148" cy="144"/>
              </a:xfrm>
              <a:prstGeom prst="ellipse">
                <a:avLst/>
              </a:prstGeom>
              <a:solidFill>
                <a:srgbClr val="000000"/>
              </a:solidFill>
              <a:ln w="9525">
                <a:solidFill>
                  <a:srgbClr val="000000"/>
                </a:solidFill>
                <a:round/>
                <a:headEnd/>
                <a:tailEnd/>
              </a:ln>
            </p:spPr>
            <p:txBody>
              <a:bodyPr/>
              <a:lstStyle/>
              <a:p>
                <a:endParaRPr lang="fr-FR"/>
              </a:p>
            </p:txBody>
          </p:sp>
          <p:sp>
            <p:nvSpPr>
              <p:cNvPr id="5134" name="Text Box 22"/>
              <p:cNvSpPr txBox="1">
                <a:spLocks noChangeArrowheads="1"/>
              </p:cNvSpPr>
              <p:nvPr/>
            </p:nvSpPr>
            <p:spPr bwMode="auto">
              <a:xfrm>
                <a:off x="9504" y="9440"/>
                <a:ext cx="649" cy="432"/>
              </a:xfrm>
              <a:prstGeom prst="rect">
                <a:avLst/>
              </a:prstGeom>
              <a:noFill/>
              <a:ln w="9525">
                <a:noFill/>
                <a:miter lim="800000"/>
                <a:headEnd/>
                <a:tailEnd/>
              </a:ln>
            </p:spPr>
            <p:txBody>
              <a:bodyPr lIns="106674" tIns="53337" rIns="106674" bIns="53337"/>
              <a:lstStyle/>
              <a:p>
                <a:pPr defTabSz="1066800">
                  <a:lnSpc>
                    <a:spcPct val="100000"/>
                  </a:lnSpc>
                </a:pPr>
                <a:r>
                  <a:rPr lang="en-US" sz="1200" b="0">
                    <a:latin typeface="Times" pitchFamily="18" charset="0"/>
                    <a:ea typeface="Osaka" charset="-128"/>
                  </a:rPr>
                  <a:t>C1</a:t>
                </a:r>
              </a:p>
            </p:txBody>
          </p:sp>
        </p:grpSp>
        <p:grpSp>
          <p:nvGrpSpPr>
            <p:cNvPr id="5130" name="Group 23"/>
            <p:cNvGrpSpPr>
              <a:grpSpLocks/>
            </p:cNvGrpSpPr>
            <p:nvPr/>
          </p:nvGrpSpPr>
          <p:grpSpPr bwMode="auto">
            <a:xfrm>
              <a:off x="2640" y="2160"/>
              <a:ext cx="1849" cy="230"/>
              <a:chOff x="2640" y="2160"/>
              <a:chExt cx="1849" cy="230"/>
            </a:xfrm>
          </p:grpSpPr>
          <p:sp>
            <p:nvSpPr>
              <p:cNvPr id="5131" name="Text Box 24"/>
              <p:cNvSpPr txBox="1">
                <a:spLocks noChangeArrowheads="1"/>
              </p:cNvSpPr>
              <p:nvPr/>
            </p:nvSpPr>
            <p:spPr bwMode="auto">
              <a:xfrm>
                <a:off x="3057" y="2160"/>
                <a:ext cx="1432" cy="230"/>
              </a:xfrm>
              <a:prstGeom prst="rect">
                <a:avLst/>
              </a:prstGeom>
              <a:noFill/>
              <a:ln w="9525">
                <a:noFill/>
                <a:miter lim="800000"/>
                <a:headEnd/>
                <a:tailEnd/>
              </a:ln>
            </p:spPr>
            <p:txBody>
              <a:bodyPr lIns="106674" tIns="53337" rIns="106674" bIns="53337"/>
              <a:lstStyle/>
              <a:p>
                <a:pPr defTabSz="1066800">
                  <a:lnSpc>
                    <a:spcPct val="100000"/>
                  </a:lnSpc>
                </a:pPr>
                <a:r>
                  <a:rPr lang="en-US" sz="1200" b="0">
                    <a:latin typeface="Times" pitchFamily="18" charset="0"/>
                    <a:ea typeface="Osaka" charset="-128"/>
                  </a:rPr>
                  <a:t> </a:t>
                </a:r>
                <a:r>
                  <a:rPr lang="en-US" sz="1600" b="0">
                    <a:latin typeface="Times" pitchFamily="18" charset="0"/>
                    <a:ea typeface="Osaka" charset="-128"/>
                  </a:rPr>
                  <a:t>Contexte couvert par l’IHM</a:t>
                </a:r>
              </a:p>
            </p:txBody>
          </p:sp>
          <p:sp>
            <p:nvSpPr>
              <p:cNvPr id="5132" name="Line 25"/>
              <p:cNvSpPr>
                <a:spLocks noChangeShapeType="1"/>
              </p:cNvSpPr>
              <p:nvPr/>
            </p:nvSpPr>
            <p:spPr bwMode="auto">
              <a:xfrm flipH="1">
                <a:off x="2640" y="2256"/>
                <a:ext cx="440" cy="0"/>
              </a:xfrm>
              <a:prstGeom prst="line">
                <a:avLst/>
              </a:prstGeom>
              <a:noFill/>
              <a:ln w="3175">
                <a:solidFill>
                  <a:schemeClr val="tx1"/>
                </a:solidFill>
                <a:round/>
                <a:headEnd/>
                <a:tailEnd type="triangle" w="med" len="med"/>
              </a:ln>
            </p:spPr>
            <p:txBody>
              <a:bodyPr wrap="none" anchor="ctr"/>
              <a:lstStyle/>
              <a:p>
                <a:endParaRPr lang="fr-F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3"/>
          <p:cNvSpPr>
            <a:spLocks noGrp="1" noChangeArrowheads="1"/>
          </p:cNvSpPr>
          <p:nvPr>
            <p:ph type="body" idx="4294967295"/>
          </p:nvPr>
        </p:nvSpPr>
        <p:spPr>
          <a:xfrm>
            <a:off x="600075" y="1128713"/>
            <a:ext cx="10448925" cy="3052762"/>
          </a:xfrm>
          <a:noFill/>
        </p:spPr>
        <p:txBody>
          <a:bodyPr/>
          <a:lstStyle/>
          <a:p>
            <a:pPr marL="342900" indent="-342900" eaLnBrk="1" hangingPunct="1"/>
            <a:r>
              <a:rPr lang="en-US" smtClean="0"/>
              <a:t>Un peu d’histoire …</a:t>
            </a:r>
          </a:p>
          <a:p>
            <a:pPr marL="742950" lvl="1" indent="-285750" eaLnBrk="1" hangingPunct="1">
              <a:lnSpc>
                <a:spcPct val="140000"/>
              </a:lnSpc>
            </a:pPr>
            <a:r>
              <a:rPr lang="en-US" smtClean="0"/>
              <a:t>Introduction du terme à Interact’99</a:t>
            </a:r>
          </a:p>
          <a:p>
            <a:pPr lvl="2" eaLnBrk="1" hangingPunct="1">
              <a:lnSpc>
                <a:spcPct val="120000"/>
              </a:lnSpc>
            </a:pPr>
            <a:endParaRPr lang="en-US" smtClean="0"/>
          </a:p>
          <a:p>
            <a:pPr marL="742950" lvl="1" indent="-285750" eaLnBrk="1" hangingPunct="1">
              <a:lnSpc>
                <a:spcPct val="140000"/>
              </a:lnSpc>
            </a:pPr>
            <a:r>
              <a:rPr lang="en-US" smtClean="0"/>
              <a:t>Capacité d’une interface à s’adapter à son contexte d’usage dans  le respect de son utilisabilité</a:t>
            </a:r>
          </a:p>
          <a:p>
            <a:pPr marL="742950" lvl="1" indent="-285750" eaLnBrk="1" hangingPunct="1">
              <a:lnSpc>
                <a:spcPct val="140000"/>
              </a:lnSpc>
            </a:pPr>
            <a:endParaRPr lang="en-US" smtClean="0"/>
          </a:p>
          <a:p>
            <a:pPr marL="742950" lvl="1" indent="-285750" eaLnBrk="1" hangingPunct="1">
              <a:lnSpc>
                <a:spcPct val="140000"/>
              </a:lnSpc>
            </a:pPr>
            <a:r>
              <a:rPr lang="en-US" smtClean="0"/>
              <a:t>Contexte d’usage</a:t>
            </a:r>
          </a:p>
          <a:p>
            <a:pPr lvl="2" eaLnBrk="1" hangingPunct="1">
              <a:lnSpc>
                <a:spcPct val="120000"/>
              </a:lnSpc>
            </a:pPr>
            <a:r>
              <a:rPr lang="en-US" smtClean="0"/>
              <a:t>Plate-forme</a:t>
            </a:r>
          </a:p>
          <a:p>
            <a:pPr lvl="2" eaLnBrk="1" hangingPunct="1">
              <a:lnSpc>
                <a:spcPct val="120000"/>
              </a:lnSpc>
            </a:pPr>
            <a:r>
              <a:rPr lang="en-US" smtClean="0"/>
              <a:t>Environnement</a:t>
            </a:r>
          </a:p>
          <a:p>
            <a:pPr lvl="2" eaLnBrk="1" hangingPunct="1">
              <a:lnSpc>
                <a:spcPct val="120000"/>
              </a:lnSpc>
            </a:pPr>
            <a:r>
              <a:rPr lang="en-US" smtClean="0"/>
              <a:t>Utilisateur (2001)</a:t>
            </a:r>
          </a:p>
        </p:txBody>
      </p:sp>
      <p:sp>
        <p:nvSpPr>
          <p:cNvPr id="24579" name="Rectangle 12"/>
          <p:cNvSpPr>
            <a:spLocks noGrp="1" noChangeArrowheads="1"/>
          </p:cNvSpPr>
          <p:nvPr>
            <p:ph type="title" idx="4294967295"/>
          </p:nvPr>
        </p:nvSpPr>
        <p:spPr>
          <a:xfrm>
            <a:off x="0" y="0"/>
            <a:ext cx="10683875" cy="974725"/>
          </a:xfrm>
        </p:spPr>
        <p:txBody>
          <a:bodyPr/>
          <a:lstStyle/>
          <a:p>
            <a:pPr eaLnBrk="1" hangingPunct="1"/>
            <a:r>
              <a:rPr lang="en-US" smtClean="0"/>
              <a:t>Plasticité des interfaces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fr-FR" smtClean="0">
                <a:solidFill>
                  <a:srgbClr val="7B9899"/>
                </a:solidFill>
              </a:rPr>
              <a:t>Plastique pour qui et quand ?</a:t>
            </a:r>
          </a:p>
        </p:txBody>
      </p:sp>
      <p:sp>
        <p:nvSpPr>
          <p:cNvPr id="12291" name="Rectangle 3"/>
          <p:cNvSpPr>
            <a:spLocks noGrp="1" noChangeArrowheads="1"/>
          </p:cNvSpPr>
          <p:nvPr>
            <p:ph sz="quarter" idx="1"/>
          </p:nvPr>
        </p:nvSpPr>
        <p:spPr/>
        <p:txBody>
          <a:bodyPr>
            <a:normAutofit fontScale="92500" lnSpcReduction="10000"/>
          </a:bodyPr>
          <a:lstStyle/>
          <a:p>
            <a:pPr marL="320022" indent="-320022" eaLnBrk="1" fontAlgn="auto" hangingPunct="1">
              <a:spcAft>
                <a:spcPts val="0"/>
              </a:spcAft>
              <a:buFont typeface="Monotype Sorts" pitchFamily="2" charset="2"/>
              <a:buNone/>
              <a:defRPr/>
            </a:pPr>
            <a:r>
              <a:rPr lang="fr-FR" dirty="0" smtClean="0"/>
              <a:t>2 cas </a:t>
            </a:r>
          </a:p>
          <a:p>
            <a:pPr marL="960065" lvl="2" indent="-266685" eaLnBrk="1" fontAlgn="auto" hangingPunct="1">
              <a:spcAft>
                <a:spcPts val="0"/>
              </a:spcAft>
              <a:buClr>
                <a:schemeClr val="accent3"/>
              </a:buClr>
              <a:buFont typeface="Wingdings 2"/>
              <a:buChar char=""/>
              <a:defRPr/>
            </a:pPr>
            <a:r>
              <a:rPr lang="fr-FR" dirty="0" smtClean="0"/>
              <a:t>A la conception – faciliter la vie du développeur</a:t>
            </a:r>
          </a:p>
          <a:p>
            <a:pPr marL="960065" lvl="2" indent="-266685" eaLnBrk="1" fontAlgn="auto" hangingPunct="1">
              <a:spcAft>
                <a:spcPts val="0"/>
              </a:spcAft>
              <a:buClr>
                <a:schemeClr val="accent3"/>
              </a:buClr>
              <a:buFont typeface="Wingdings 2"/>
              <a:buChar char=""/>
              <a:defRPr/>
            </a:pPr>
            <a:endParaRPr lang="fr-FR" dirty="0" smtClean="0"/>
          </a:p>
          <a:p>
            <a:pPr marL="1280087" lvl="3" indent="-266685" eaLnBrk="1" fontAlgn="auto" hangingPunct="1">
              <a:spcAft>
                <a:spcPts val="0"/>
              </a:spcAft>
              <a:buClr>
                <a:schemeClr val="accent4"/>
              </a:buClr>
              <a:buFont typeface="Wingdings"/>
              <a:buChar char=""/>
              <a:defRPr/>
            </a:pPr>
            <a:r>
              <a:rPr lang="fr-FR" dirty="0" smtClean="0"/>
              <a:t>Réutiliser un maximum pour chaque nouvelle cible</a:t>
            </a:r>
          </a:p>
          <a:p>
            <a:pPr marL="1280087" lvl="3" indent="-266685" eaLnBrk="1" fontAlgn="auto" hangingPunct="1">
              <a:spcAft>
                <a:spcPts val="0"/>
              </a:spcAft>
              <a:buClr>
                <a:schemeClr val="accent4"/>
              </a:buClr>
              <a:buFont typeface="Wingdings"/>
              <a:buChar char=""/>
              <a:defRPr/>
            </a:pPr>
            <a:r>
              <a:rPr lang="fr-FR" dirty="0" smtClean="0"/>
              <a:t>Diminuer le coût de développement</a:t>
            </a:r>
          </a:p>
          <a:p>
            <a:pPr marL="1280087" lvl="3" indent="-266685" eaLnBrk="1" fontAlgn="auto" hangingPunct="1">
              <a:spcAft>
                <a:spcPts val="0"/>
              </a:spcAft>
              <a:buClr>
                <a:schemeClr val="accent4"/>
              </a:buClr>
              <a:buFont typeface="Wingdings"/>
              <a:buChar char=""/>
              <a:defRPr/>
            </a:pPr>
            <a:r>
              <a:rPr lang="fr-FR" dirty="0" smtClean="0"/>
              <a:t>Prendre en compte l’usage (exemple Jeux vidéos  -Shiva)</a:t>
            </a:r>
          </a:p>
          <a:p>
            <a:pPr marL="1280087" lvl="3" indent="-266685" eaLnBrk="1" fontAlgn="auto" hangingPunct="1">
              <a:spcAft>
                <a:spcPts val="0"/>
              </a:spcAft>
              <a:buClr>
                <a:schemeClr val="accent4"/>
              </a:buClr>
              <a:buFontTx/>
              <a:buNone/>
              <a:defRPr/>
            </a:pPr>
            <a:endParaRPr lang="fr-FR" dirty="0" smtClean="0"/>
          </a:p>
          <a:p>
            <a:pPr marL="960065" lvl="2" indent="-266685" eaLnBrk="1" fontAlgn="auto" hangingPunct="1">
              <a:spcAft>
                <a:spcPts val="0"/>
              </a:spcAft>
              <a:buClr>
                <a:schemeClr val="accent3"/>
              </a:buClr>
              <a:buFont typeface="Wingdings 2"/>
              <a:buChar char=""/>
              <a:defRPr/>
            </a:pPr>
            <a:r>
              <a:rPr lang="fr-FR" dirty="0" smtClean="0"/>
              <a:t>A l’exécution – faciliter la vie de l’utilisateur final</a:t>
            </a:r>
          </a:p>
          <a:p>
            <a:pPr marL="960065" lvl="2" indent="-266685" eaLnBrk="1" fontAlgn="auto" hangingPunct="1">
              <a:spcAft>
                <a:spcPts val="0"/>
              </a:spcAft>
              <a:buClr>
                <a:schemeClr val="accent3"/>
              </a:buClr>
              <a:buFont typeface="Wingdings 2"/>
              <a:buChar char=""/>
              <a:defRPr/>
            </a:pPr>
            <a:endParaRPr lang="fr-FR" dirty="0" smtClean="0"/>
          </a:p>
          <a:p>
            <a:pPr marL="1280087" lvl="3" indent="-266685" eaLnBrk="1" fontAlgn="auto" hangingPunct="1">
              <a:spcAft>
                <a:spcPts val="0"/>
              </a:spcAft>
              <a:buClr>
                <a:schemeClr val="accent4"/>
              </a:buClr>
              <a:buFont typeface="Wingdings"/>
              <a:buChar char=""/>
              <a:defRPr/>
            </a:pPr>
            <a:r>
              <a:rPr lang="fr-FR" dirty="0" smtClean="0"/>
              <a:t>Faire migrer une application d’un support à un autre</a:t>
            </a:r>
          </a:p>
          <a:p>
            <a:pPr marL="1280087" lvl="3" indent="-266685" eaLnBrk="1" fontAlgn="auto" hangingPunct="1">
              <a:spcAft>
                <a:spcPts val="0"/>
              </a:spcAft>
              <a:buClr>
                <a:schemeClr val="accent4"/>
              </a:buClr>
              <a:buFont typeface="Wingdings"/>
              <a:buChar char=""/>
              <a:defRPr/>
            </a:pPr>
            <a:r>
              <a:rPr lang="fr-FR" dirty="0" smtClean="0"/>
              <a:t>Faire migrer des taches d’un support à un autre</a:t>
            </a:r>
          </a:p>
          <a:p>
            <a:pPr marL="1280087" lvl="3" indent="-266685" eaLnBrk="1" fontAlgn="auto" hangingPunct="1">
              <a:spcAft>
                <a:spcPts val="0"/>
              </a:spcAft>
              <a:buClr>
                <a:schemeClr val="accent4"/>
              </a:buClr>
              <a:buFont typeface="Wingdings"/>
              <a:buChar char=""/>
              <a:defRPr/>
            </a:pPr>
            <a:r>
              <a:rPr lang="fr-FR" dirty="0" smtClean="0"/>
              <a:t>Conserver les facilités l’usage et les habitudes tout en profitant des spécificités des supports</a:t>
            </a:r>
          </a:p>
        </p:txBody>
      </p:sp>
      <p:sp>
        <p:nvSpPr>
          <p:cNvPr id="4" name="Flèche vers le bas 3"/>
          <p:cNvSpPr/>
          <p:nvPr/>
        </p:nvSpPr>
        <p:spPr>
          <a:xfrm>
            <a:off x="9972675" y="2266950"/>
            <a:ext cx="704850" cy="419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a:xfrm>
            <a:off x="0" y="0"/>
            <a:ext cx="10683875" cy="974725"/>
          </a:xfrm>
        </p:spPr>
        <p:txBody>
          <a:bodyPr>
            <a:normAutofit/>
          </a:bodyPr>
          <a:lstStyle/>
          <a:p>
            <a:pPr eaLnBrk="1" fontAlgn="auto" hangingPunct="1">
              <a:spcAft>
                <a:spcPts val="0"/>
              </a:spcAft>
              <a:defRPr/>
            </a:pPr>
            <a:r>
              <a:rPr lang="fr-FR" sz="3200" dirty="0" smtClean="0">
                <a:solidFill>
                  <a:schemeClr val="accent3">
                    <a:shade val="75000"/>
                  </a:schemeClr>
                </a:solidFill>
              </a:rPr>
              <a:t>Premières Approches à la conception</a:t>
            </a:r>
          </a:p>
        </p:txBody>
      </p:sp>
      <p:graphicFrame>
        <p:nvGraphicFramePr>
          <p:cNvPr id="6146" name="Object 3"/>
          <p:cNvGraphicFramePr>
            <a:graphicFrameLocks noChangeAspect="1"/>
          </p:cNvGraphicFramePr>
          <p:nvPr/>
        </p:nvGraphicFramePr>
        <p:xfrm>
          <a:off x="2578100" y="3894138"/>
          <a:ext cx="495300" cy="804862"/>
        </p:xfrm>
        <a:graphic>
          <a:graphicData uri="http://schemas.openxmlformats.org/presentationml/2006/ole">
            <p:oleObj spid="_x0000_s6146" name="Document" r:id="rId3" imgW="410040" imgH="724320" progId="Word.Document.8">
              <p:embed/>
            </p:oleObj>
          </a:graphicData>
        </a:graphic>
      </p:graphicFrame>
      <p:graphicFrame>
        <p:nvGraphicFramePr>
          <p:cNvPr id="6147" name="Object 4"/>
          <p:cNvGraphicFramePr>
            <a:graphicFrameLocks noChangeAspect="1"/>
          </p:cNvGraphicFramePr>
          <p:nvPr/>
        </p:nvGraphicFramePr>
        <p:xfrm>
          <a:off x="2578100" y="5249863"/>
          <a:ext cx="679450" cy="1143000"/>
        </p:xfrm>
        <a:graphic>
          <a:graphicData uri="http://schemas.openxmlformats.org/presentationml/2006/ole">
            <p:oleObj spid="_x0000_s6147" name="Image" r:id="rId4" imgW="562691" imgH="1029277" progId="Word.Picture.8">
              <p:embed/>
            </p:oleObj>
          </a:graphicData>
        </a:graphic>
      </p:graphicFrame>
      <p:pic>
        <p:nvPicPr>
          <p:cNvPr id="6150" name="Picture 5" descr="http://images.cdiscount.com/imagesCNET/07/470027-066,180407-.jpg"/>
          <p:cNvPicPr>
            <a:picLocks noChangeAspect="1" noChangeArrowheads="1"/>
          </p:cNvPicPr>
          <p:nvPr/>
        </p:nvPicPr>
        <p:blipFill>
          <a:blip r:embed="rId5" r:link="rId6" cstate="print"/>
          <a:srcRect/>
          <a:stretch>
            <a:fillRect/>
          </a:stretch>
        </p:blipFill>
        <p:spPr bwMode="auto">
          <a:xfrm>
            <a:off x="2301875" y="2540000"/>
            <a:ext cx="1069975" cy="741363"/>
          </a:xfrm>
          <a:prstGeom prst="rect">
            <a:avLst/>
          </a:prstGeom>
          <a:noFill/>
          <a:ln w="9525">
            <a:noFill/>
            <a:miter lim="800000"/>
            <a:headEnd/>
            <a:tailEnd/>
          </a:ln>
        </p:spPr>
      </p:pic>
      <p:graphicFrame>
        <p:nvGraphicFramePr>
          <p:cNvPr id="6148" name="Object 6"/>
          <p:cNvGraphicFramePr>
            <a:graphicFrameLocks noChangeAspect="1"/>
          </p:cNvGraphicFramePr>
          <p:nvPr/>
        </p:nvGraphicFramePr>
        <p:xfrm>
          <a:off x="5391150" y="3438564"/>
          <a:ext cx="1884363" cy="1811299"/>
        </p:xfrm>
        <a:graphic>
          <a:graphicData uri="http://schemas.openxmlformats.org/presentationml/2006/ole">
            <p:oleObj spid="_x0000_s6148" name="Clip" r:id="rId7" imgW="3244320" imgH="3390840" progId="">
              <p:embed/>
            </p:oleObj>
          </a:graphicData>
        </a:graphic>
      </p:graphicFrame>
      <p:sp>
        <p:nvSpPr>
          <p:cNvPr id="6151" name="Line 7"/>
          <p:cNvSpPr>
            <a:spLocks noChangeShapeType="1"/>
          </p:cNvSpPr>
          <p:nvPr/>
        </p:nvSpPr>
        <p:spPr bwMode="auto">
          <a:xfrm flipH="1">
            <a:off x="7366000" y="4402138"/>
            <a:ext cx="1749425" cy="0"/>
          </a:xfrm>
          <a:prstGeom prst="line">
            <a:avLst/>
          </a:prstGeom>
          <a:noFill/>
          <a:ln w="9525">
            <a:solidFill>
              <a:schemeClr val="tx1"/>
            </a:solidFill>
            <a:round/>
            <a:headEnd/>
            <a:tailEnd type="triangle" w="med" len="med"/>
          </a:ln>
        </p:spPr>
        <p:txBody>
          <a:bodyPr wrap="none" anchor="ctr"/>
          <a:lstStyle/>
          <a:p>
            <a:endParaRPr lang="fr-FR"/>
          </a:p>
        </p:txBody>
      </p:sp>
      <p:sp>
        <p:nvSpPr>
          <p:cNvPr id="6152" name="Text Box 8"/>
          <p:cNvSpPr txBox="1">
            <a:spLocks noChangeArrowheads="1"/>
          </p:cNvSpPr>
          <p:nvPr/>
        </p:nvSpPr>
        <p:spPr bwMode="auto">
          <a:xfrm>
            <a:off x="7826375" y="3979863"/>
            <a:ext cx="836613" cy="406400"/>
          </a:xfrm>
          <a:prstGeom prst="rect">
            <a:avLst/>
          </a:prstGeom>
          <a:noFill/>
          <a:ln w="9525">
            <a:noFill/>
            <a:miter lim="800000"/>
            <a:headEnd/>
            <a:tailEnd/>
          </a:ln>
        </p:spPr>
        <p:txBody>
          <a:bodyPr wrap="none" lIns="106674" tIns="53337" rIns="106674" bIns="53337">
            <a:spAutoFit/>
          </a:bodyPr>
          <a:lstStyle/>
          <a:p>
            <a:pPr defTabSz="1066800">
              <a:lnSpc>
                <a:spcPct val="100000"/>
              </a:lnSpc>
            </a:pPr>
            <a:r>
              <a:rPr lang="fr-FR" sz="2100" b="0">
                <a:latin typeface="Times New Roman" pitchFamily="18" charset="0"/>
              </a:rPr>
              <a:t>XML</a:t>
            </a:r>
          </a:p>
        </p:txBody>
      </p:sp>
      <p:sp>
        <p:nvSpPr>
          <p:cNvPr id="6153" name="Line 9"/>
          <p:cNvSpPr>
            <a:spLocks noChangeShapeType="1"/>
          </p:cNvSpPr>
          <p:nvPr/>
        </p:nvSpPr>
        <p:spPr bwMode="auto">
          <a:xfrm>
            <a:off x="6445250" y="2709863"/>
            <a:ext cx="0" cy="762000"/>
          </a:xfrm>
          <a:prstGeom prst="line">
            <a:avLst/>
          </a:prstGeom>
          <a:noFill/>
          <a:ln w="9525">
            <a:solidFill>
              <a:schemeClr val="tx1"/>
            </a:solidFill>
            <a:round/>
            <a:headEnd/>
            <a:tailEnd type="triangle" w="med" len="med"/>
          </a:ln>
        </p:spPr>
        <p:txBody>
          <a:bodyPr wrap="none" anchor="ctr"/>
          <a:lstStyle/>
          <a:p>
            <a:endParaRPr lang="fr-FR"/>
          </a:p>
        </p:txBody>
      </p:sp>
      <p:sp>
        <p:nvSpPr>
          <p:cNvPr id="6154" name="Text Box 10"/>
          <p:cNvSpPr txBox="1">
            <a:spLocks noChangeArrowheads="1"/>
          </p:cNvSpPr>
          <p:nvPr/>
        </p:nvSpPr>
        <p:spPr bwMode="auto">
          <a:xfrm>
            <a:off x="6537325" y="2878138"/>
            <a:ext cx="744538" cy="407987"/>
          </a:xfrm>
          <a:prstGeom prst="rect">
            <a:avLst/>
          </a:prstGeom>
          <a:noFill/>
          <a:ln w="9525">
            <a:noFill/>
            <a:miter lim="800000"/>
            <a:headEnd/>
            <a:tailEnd/>
          </a:ln>
        </p:spPr>
        <p:txBody>
          <a:bodyPr wrap="none" lIns="106674" tIns="53337" rIns="106674" bIns="53337">
            <a:spAutoFit/>
          </a:bodyPr>
          <a:lstStyle/>
          <a:p>
            <a:pPr defTabSz="1066800">
              <a:lnSpc>
                <a:spcPct val="100000"/>
              </a:lnSpc>
            </a:pPr>
            <a:r>
              <a:rPr lang="fr-FR" sz="2100" b="0">
                <a:latin typeface="Times New Roman" pitchFamily="18" charset="0"/>
              </a:rPr>
              <a:t>XSL</a:t>
            </a:r>
          </a:p>
        </p:txBody>
      </p:sp>
      <p:sp>
        <p:nvSpPr>
          <p:cNvPr id="6155" name="Line 11"/>
          <p:cNvSpPr>
            <a:spLocks noChangeShapeType="1"/>
          </p:cNvSpPr>
          <p:nvPr/>
        </p:nvSpPr>
        <p:spPr bwMode="auto">
          <a:xfrm flipH="1" flipV="1">
            <a:off x="3498850" y="3048000"/>
            <a:ext cx="2025650" cy="1100138"/>
          </a:xfrm>
          <a:prstGeom prst="line">
            <a:avLst/>
          </a:prstGeom>
          <a:noFill/>
          <a:ln w="9525">
            <a:solidFill>
              <a:schemeClr val="tx1"/>
            </a:solidFill>
            <a:round/>
            <a:headEnd/>
            <a:tailEnd type="triangle" w="med" len="med"/>
          </a:ln>
        </p:spPr>
        <p:txBody>
          <a:bodyPr wrap="none" anchor="ctr"/>
          <a:lstStyle/>
          <a:p>
            <a:endParaRPr lang="fr-FR"/>
          </a:p>
        </p:txBody>
      </p:sp>
      <p:sp>
        <p:nvSpPr>
          <p:cNvPr id="6156" name="Line 12"/>
          <p:cNvSpPr>
            <a:spLocks noChangeShapeType="1"/>
          </p:cNvSpPr>
          <p:nvPr/>
        </p:nvSpPr>
        <p:spPr bwMode="auto">
          <a:xfrm flipH="1">
            <a:off x="3314700" y="4487863"/>
            <a:ext cx="2209800" cy="0"/>
          </a:xfrm>
          <a:prstGeom prst="line">
            <a:avLst/>
          </a:prstGeom>
          <a:noFill/>
          <a:ln w="9525">
            <a:solidFill>
              <a:schemeClr val="tx1"/>
            </a:solidFill>
            <a:round/>
            <a:headEnd/>
            <a:tailEnd type="triangle" w="med" len="med"/>
          </a:ln>
        </p:spPr>
        <p:txBody>
          <a:bodyPr wrap="none" anchor="ctr"/>
          <a:lstStyle/>
          <a:p>
            <a:endParaRPr lang="fr-FR"/>
          </a:p>
        </p:txBody>
      </p:sp>
      <p:sp>
        <p:nvSpPr>
          <p:cNvPr id="6157" name="Line 13"/>
          <p:cNvSpPr>
            <a:spLocks noChangeShapeType="1"/>
          </p:cNvSpPr>
          <p:nvPr/>
        </p:nvSpPr>
        <p:spPr bwMode="auto">
          <a:xfrm flipH="1">
            <a:off x="3406775" y="4910138"/>
            <a:ext cx="2117725" cy="931862"/>
          </a:xfrm>
          <a:prstGeom prst="line">
            <a:avLst/>
          </a:prstGeom>
          <a:noFill/>
          <a:ln w="9525">
            <a:solidFill>
              <a:schemeClr val="tx1"/>
            </a:solidFill>
            <a:round/>
            <a:headEnd/>
            <a:tailEnd type="triangle" w="med" len="med"/>
          </a:ln>
        </p:spPr>
        <p:txBody>
          <a:bodyPr wrap="none" anchor="ctr"/>
          <a:lstStyle/>
          <a:p>
            <a:endParaRPr lang="fr-FR"/>
          </a:p>
        </p:txBody>
      </p:sp>
      <p:sp>
        <p:nvSpPr>
          <p:cNvPr id="6158" name="Text Box 14"/>
          <p:cNvSpPr txBox="1">
            <a:spLocks noChangeArrowheads="1"/>
          </p:cNvSpPr>
          <p:nvPr/>
        </p:nvSpPr>
        <p:spPr bwMode="auto">
          <a:xfrm>
            <a:off x="4051300" y="3048000"/>
            <a:ext cx="1004888" cy="407988"/>
          </a:xfrm>
          <a:prstGeom prst="rect">
            <a:avLst/>
          </a:prstGeom>
          <a:noFill/>
          <a:ln w="9525">
            <a:noFill/>
            <a:miter lim="800000"/>
            <a:headEnd/>
            <a:tailEnd/>
          </a:ln>
        </p:spPr>
        <p:txBody>
          <a:bodyPr wrap="none" lIns="106674" tIns="53337" rIns="106674" bIns="53337">
            <a:spAutoFit/>
          </a:bodyPr>
          <a:lstStyle/>
          <a:p>
            <a:pPr defTabSz="1066800">
              <a:lnSpc>
                <a:spcPct val="100000"/>
              </a:lnSpc>
            </a:pPr>
            <a:r>
              <a:rPr lang="fr-FR" sz="2100" b="0">
                <a:latin typeface="Times New Roman" pitchFamily="18" charset="0"/>
              </a:rPr>
              <a:t>HTML</a:t>
            </a:r>
          </a:p>
        </p:txBody>
      </p:sp>
      <p:sp>
        <p:nvSpPr>
          <p:cNvPr id="6159" name="Text Box 15"/>
          <p:cNvSpPr txBox="1">
            <a:spLocks noChangeArrowheads="1"/>
          </p:cNvSpPr>
          <p:nvPr/>
        </p:nvSpPr>
        <p:spPr bwMode="auto">
          <a:xfrm>
            <a:off x="3675063" y="4064000"/>
            <a:ext cx="1296987" cy="407988"/>
          </a:xfrm>
          <a:prstGeom prst="rect">
            <a:avLst/>
          </a:prstGeom>
          <a:noFill/>
          <a:ln w="9525">
            <a:noFill/>
            <a:miter lim="800000"/>
            <a:headEnd/>
            <a:tailEnd/>
          </a:ln>
        </p:spPr>
        <p:txBody>
          <a:bodyPr wrap="none" lIns="106674" tIns="53337" rIns="106674" bIns="53337">
            <a:spAutoFit/>
          </a:bodyPr>
          <a:lstStyle/>
          <a:p>
            <a:pPr defTabSz="1066800">
              <a:lnSpc>
                <a:spcPct val="100000"/>
              </a:lnSpc>
            </a:pPr>
            <a:r>
              <a:rPr lang="fr-FR" sz="2100" b="0">
                <a:latin typeface="Times New Roman" pitchFamily="18" charset="0"/>
              </a:rPr>
              <a:t>VoiceML</a:t>
            </a:r>
          </a:p>
        </p:txBody>
      </p:sp>
      <p:sp>
        <p:nvSpPr>
          <p:cNvPr id="6160" name="Text Box 16"/>
          <p:cNvSpPr txBox="1">
            <a:spLocks noChangeArrowheads="1"/>
          </p:cNvSpPr>
          <p:nvPr/>
        </p:nvSpPr>
        <p:spPr bwMode="auto">
          <a:xfrm>
            <a:off x="4167188" y="5434013"/>
            <a:ext cx="896937" cy="407987"/>
          </a:xfrm>
          <a:prstGeom prst="rect">
            <a:avLst/>
          </a:prstGeom>
          <a:noFill/>
          <a:ln w="9525">
            <a:noFill/>
            <a:miter lim="800000"/>
            <a:headEnd/>
            <a:tailEnd/>
          </a:ln>
        </p:spPr>
        <p:txBody>
          <a:bodyPr wrap="none" lIns="106674" tIns="53337" rIns="106674" bIns="53337">
            <a:spAutoFit/>
          </a:bodyPr>
          <a:lstStyle/>
          <a:p>
            <a:pPr defTabSz="1066800">
              <a:lnSpc>
                <a:spcPct val="100000"/>
              </a:lnSpc>
            </a:pPr>
            <a:r>
              <a:rPr lang="fr-FR" sz="2100" b="0">
                <a:latin typeface="Times New Roman" pitchFamily="18" charset="0"/>
              </a:rPr>
              <a:t>WML</a:t>
            </a:r>
          </a:p>
        </p:txBody>
      </p:sp>
      <p:sp>
        <p:nvSpPr>
          <p:cNvPr id="6161" name="Rectangle 17"/>
          <p:cNvSpPr>
            <a:spLocks noChangeArrowheads="1"/>
          </p:cNvSpPr>
          <p:nvPr/>
        </p:nvSpPr>
        <p:spPr bwMode="auto">
          <a:xfrm>
            <a:off x="581025" y="1752600"/>
            <a:ext cx="184150" cy="339725"/>
          </a:xfrm>
          <a:prstGeom prst="rect">
            <a:avLst/>
          </a:prstGeom>
          <a:noFill/>
          <a:ln w="12700">
            <a:noFill/>
            <a:miter lim="800000"/>
            <a:headEnd type="none" w="sm" len="sm"/>
            <a:tailEnd type="none" w="sm" len="sm"/>
          </a:ln>
        </p:spPr>
        <p:txBody>
          <a:bodyPr wrap="none">
            <a:spAutoFit/>
          </a:bodyPr>
          <a:lstStyle/>
          <a:p>
            <a:endParaRPr lang="fr-FR">
              <a:solidFill>
                <a:schemeClr val="tx2"/>
              </a:solidFill>
            </a:endParaRPr>
          </a:p>
        </p:txBody>
      </p:sp>
      <p:sp>
        <p:nvSpPr>
          <p:cNvPr id="6162" name="Text Box 19"/>
          <p:cNvSpPr txBox="1">
            <a:spLocks noChangeArrowheads="1"/>
          </p:cNvSpPr>
          <p:nvPr/>
        </p:nvSpPr>
        <p:spPr bwMode="auto">
          <a:xfrm>
            <a:off x="5108575" y="5410201"/>
            <a:ext cx="3254375" cy="590931"/>
          </a:xfrm>
          <a:prstGeom prst="rect">
            <a:avLst/>
          </a:prstGeom>
          <a:noFill/>
          <a:ln w="12700">
            <a:noFill/>
            <a:miter lim="800000"/>
            <a:headEnd type="none" w="sm" len="sm"/>
            <a:tailEnd type="none" w="sm" len="sm"/>
          </a:ln>
        </p:spPr>
        <p:txBody>
          <a:bodyPr wrap="square">
            <a:spAutoFit/>
          </a:bodyPr>
          <a:lstStyle/>
          <a:p>
            <a:r>
              <a:rPr lang="fr-FR" dirty="0">
                <a:latin typeface="+mj-lt"/>
              </a:rPr>
              <a:t>Au centre une </a:t>
            </a:r>
            <a:r>
              <a:rPr lang="fr-FR" dirty="0" smtClean="0">
                <a:latin typeface="+mj-lt"/>
              </a:rPr>
              <a:t>description</a:t>
            </a:r>
          </a:p>
          <a:p>
            <a:r>
              <a:rPr lang="fr-FR" dirty="0" smtClean="0">
                <a:latin typeface="+mj-lt"/>
              </a:rPr>
              <a:t> </a:t>
            </a:r>
            <a:r>
              <a:rPr lang="fr-FR" dirty="0" err="1" smtClean="0">
                <a:latin typeface="+mj-lt"/>
              </a:rPr>
              <a:t>XMLisée</a:t>
            </a:r>
            <a:endParaRPr lang="fr-FR" dirty="0">
              <a:latin typeface="+mj-lt"/>
            </a:endParaRPr>
          </a:p>
        </p:txBody>
      </p:sp>
      <p:sp>
        <p:nvSpPr>
          <p:cNvPr id="19" name="Rectangle 18"/>
          <p:cNvSpPr/>
          <p:nvPr/>
        </p:nvSpPr>
        <p:spPr>
          <a:xfrm>
            <a:off x="4972050" y="2066735"/>
            <a:ext cx="5524500" cy="341632"/>
          </a:xfrm>
          <a:prstGeom prst="rect">
            <a:avLst/>
          </a:prstGeom>
        </p:spPr>
        <p:txBody>
          <a:bodyPr>
            <a:spAutoFit/>
          </a:bodyPr>
          <a:lstStyle/>
          <a:p>
            <a:r>
              <a:rPr lang="fr-FR" dirty="0" smtClean="0">
                <a:solidFill>
                  <a:schemeClr val="accent3">
                    <a:shade val="75000"/>
                  </a:schemeClr>
                </a:solidFill>
              </a:rPr>
              <a:t>basées sur des Traducteurs</a:t>
            </a:r>
            <a:endParaRPr lang="fr-FR" dirty="0"/>
          </a:p>
        </p:txBody>
      </p:sp>
      <p:sp>
        <p:nvSpPr>
          <p:cNvPr id="21" name="ZoneTexte 20"/>
          <p:cNvSpPr txBox="1"/>
          <p:nvPr/>
        </p:nvSpPr>
        <p:spPr>
          <a:xfrm>
            <a:off x="371475" y="1219200"/>
            <a:ext cx="3315331" cy="840230"/>
          </a:xfrm>
          <a:prstGeom prst="rect">
            <a:avLst/>
          </a:prstGeom>
          <a:solidFill>
            <a:schemeClr val="accent1">
              <a:lumMod val="40000"/>
              <a:lumOff val="60000"/>
            </a:schemeClr>
          </a:solidFill>
        </p:spPr>
        <p:txBody>
          <a:bodyPr wrap="none" rtlCol="0">
            <a:spAutoFit/>
          </a:bodyPr>
          <a:lstStyle/>
          <a:p>
            <a:r>
              <a:rPr lang="fr-FR" b="0" dirty="0" smtClean="0">
                <a:latin typeface="+mj-lt"/>
              </a:rPr>
              <a:t>Un langage commun</a:t>
            </a:r>
          </a:p>
          <a:p>
            <a:r>
              <a:rPr lang="fr-FR" b="0" dirty="0" smtClean="0">
                <a:latin typeface="+mj-lt"/>
              </a:rPr>
              <a:t>Une génération de code</a:t>
            </a:r>
          </a:p>
          <a:p>
            <a:r>
              <a:rPr lang="fr-FR" b="0" dirty="0" smtClean="0">
                <a:latin typeface="+mj-lt"/>
              </a:rPr>
              <a:t>Des techniques de compilation</a:t>
            </a:r>
            <a:endParaRPr lang="fr-FR" b="0" dirty="0">
              <a:latin typeface="+mj-lt"/>
            </a:endParaRPr>
          </a:p>
        </p:txBody>
      </p:sp>
      <p:sp>
        <p:nvSpPr>
          <p:cNvPr id="22" name="ZoneTexte 21"/>
          <p:cNvSpPr txBox="1"/>
          <p:nvPr/>
        </p:nvSpPr>
        <p:spPr>
          <a:xfrm>
            <a:off x="5000625" y="6486526"/>
            <a:ext cx="3795591" cy="480131"/>
          </a:xfrm>
          <a:prstGeom prst="rect">
            <a:avLst/>
          </a:prstGeom>
          <a:noFill/>
        </p:spPr>
        <p:txBody>
          <a:bodyPr wrap="square" rtlCol="0">
            <a:spAutoFit/>
          </a:bodyPr>
          <a:lstStyle/>
          <a:p>
            <a:r>
              <a:rPr lang="fr-FR" sz="2800" b="0" dirty="0" smtClean="0">
                <a:latin typeface="+mj-lt"/>
              </a:rPr>
              <a:t>Limites et Avantages ?</a:t>
            </a:r>
            <a:endParaRPr lang="fr-FR" sz="2800" b="0" dirty="0">
              <a:latin typeface="+mj-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a:xfrm>
            <a:off x="0" y="200025"/>
            <a:ext cx="10683875" cy="974725"/>
          </a:xfrm>
        </p:spPr>
        <p:txBody>
          <a:bodyPr>
            <a:normAutofit fontScale="90000"/>
          </a:bodyPr>
          <a:lstStyle/>
          <a:p>
            <a:pPr eaLnBrk="1" fontAlgn="auto" hangingPunct="1">
              <a:spcAft>
                <a:spcPts val="0"/>
              </a:spcAft>
              <a:defRPr/>
            </a:pPr>
            <a:r>
              <a:rPr lang="fr-FR" sz="3200" dirty="0" smtClean="0">
                <a:solidFill>
                  <a:schemeClr val="tx1"/>
                </a:solidFill>
              </a:rPr>
              <a:t>Premières Approche à l’exécution :</a:t>
            </a:r>
            <a:br>
              <a:rPr lang="fr-FR" sz="3200" dirty="0" smtClean="0">
                <a:solidFill>
                  <a:schemeClr val="tx1"/>
                </a:solidFill>
              </a:rPr>
            </a:br>
            <a:endParaRPr lang="en-US" sz="3200" dirty="0" smtClean="0">
              <a:solidFill>
                <a:schemeClr val="tx1"/>
              </a:solidFill>
            </a:endParaRPr>
          </a:p>
        </p:txBody>
      </p:sp>
      <p:sp>
        <p:nvSpPr>
          <p:cNvPr id="39939" name="Rectangle 3"/>
          <p:cNvSpPr>
            <a:spLocks noGrp="1" noChangeArrowheads="1"/>
          </p:cNvSpPr>
          <p:nvPr>
            <p:ph type="body" idx="4294967295"/>
          </p:nvPr>
        </p:nvSpPr>
        <p:spPr>
          <a:xfrm>
            <a:off x="369888" y="1108075"/>
            <a:ext cx="10679112" cy="5856288"/>
          </a:xfrm>
        </p:spPr>
        <p:txBody>
          <a:bodyPr/>
          <a:lstStyle/>
          <a:p>
            <a:pPr marL="342900" indent="-342900" eaLnBrk="1" hangingPunct="1"/>
            <a:r>
              <a:rPr lang="en-US" sz="2100" dirty="0" err="1" smtClean="0"/>
              <a:t>Problème</a:t>
            </a:r>
            <a:r>
              <a:rPr lang="en-US" sz="2100" dirty="0" smtClean="0"/>
              <a:t>  </a:t>
            </a:r>
            <a:r>
              <a:rPr lang="en-US" sz="2100" dirty="0" err="1" smtClean="0"/>
              <a:t>traité</a:t>
            </a:r>
            <a:r>
              <a:rPr lang="en-US" sz="2100" dirty="0" smtClean="0"/>
              <a:t> : </a:t>
            </a:r>
            <a:r>
              <a:rPr lang="fr-FR" sz="2000" dirty="0" smtClean="0">
                <a:solidFill>
                  <a:schemeClr val="tx1"/>
                </a:solidFill>
              </a:rPr>
              <a:t>Migration totale</a:t>
            </a:r>
            <a:endParaRPr lang="en-US" sz="2100" dirty="0" smtClean="0"/>
          </a:p>
          <a:p>
            <a:pPr marL="742950" lvl="1" indent="-285750" eaLnBrk="1" hangingPunct="1">
              <a:lnSpc>
                <a:spcPct val="140000"/>
              </a:lnSpc>
            </a:pPr>
            <a:r>
              <a:rPr lang="en-US" sz="2000" dirty="0" err="1" smtClean="0"/>
              <a:t>Exemple</a:t>
            </a:r>
            <a:endParaRPr lang="en-US" sz="2000" dirty="0" smtClean="0"/>
          </a:p>
          <a:p>
            <a:pPr lvl="2" eaLnBrk="1" hangingPunct="1">
              <a:lnSpc>
                <a:spcPct val="120000"/>
              </a:lnSpc>
            </a:pPr>
            <a:r>
              <a:rPr lang="en-US" sz="1800" dirty="0" smtClean="0"/>
              <a:t>SI la </a:t>
            </a:r>
            <a:r>
              <a:rPr lang="en-US" sz="1800" dirty="0" err="1" smtClean="0"/>
              <a:t>batterie</a:t>
            </a:r>
            <a:r>
              <a:rPr lang="en-US" sz="1800" dirty="0" smtClean="0"/>
              <a:t> du PC </a:t>
            </a:r>
            <a:r>
              <a:rPr lang="en-US" sz="1800" dirty="0" err="1" smtClean="0"/>
              <a:t>faiblit</a:t>
            </a:r>
            <a:r>
              <a:rPr lang="en-US" sz="1800" dirty="0" smtClean="0"/>
              <a:t> ALORS passer </a:t>
            </a:r>
            <a:r>
              <a:rPr lang="en-US" sz="1800" dirty="0" err="1" smtClean="0"/>
              <a:t>sur</a:t>
            </a:r>
            <a:r>
              <a:rPr lang="en-US" sz="1800" dirty="0" smtClean="0"/>
              <a:t> PDA</a:t>
            </a:r>
          </a:p>
          <a:p>
            <a:pPr marL="742950" lvl="1" indent="-285750" eaLnBrk="1" hangingPunct="1">
              <a:lnSpc>
                <a:spcPct val="140000"/>
              </a:lnSpc>
            </a:pPr>
            <a:endParaRPr lang="en-US" sz="2000" dirty="0" smtClean="0"/>
          </a:p>
          <a:p>
            <a:pPr marL="742950" lvl="1" indent="-285750" eaLnBrk="1" hangingPunct="1">
              <a:lnSpc>
                <a:spcPct val="140000"/>
              </a:lnSpc>
            </a:pPr>
            <a:endParaRPr lang="en-US" sz="2000" dirty="0" smtClean="0"/>
          </a:p>
          <a:p>
            <a:pPr marL="742950" lvl="1" indent="-285750" eaLnBrk="1" hangingPunct="1">
              <a:lnSpc>
                <a:spcPct val="140000"/>
              </a:lnSpc>
            </a:pPr>
            <a:endParaRPr lang="en-US" sz="2000" dirty="0" smtClean="0"/>
          </a:p>
          <a:p>
            <a:pPr lvl="2" eaLnBrk="1" hangingPunct="1">
              <a:lnSpc>
                <a:spcPct val="120000"/>
              </a:lnSpc>
            </a:pPr>
            <a:endParaRPr lang="en-US" sz="1800" dirty="0" smtClean="0"/>
          </a:p>
          <a:p>
            <a:pPr lvl="4" eaLnBrk="1" hangingPunct="1">
              <a:lnSpc>
                <a:spcPct val="120000"/>
              </a:lnSpc>
            </a:pPr>
            <a:endParaRPr lang="en-US" sz="1600" dirty="0" smtClean="0"/>
          </a:p>
          <a:p>
            <a:pPr marL="742950" lvl="1" indent="-285750" eaLnBrk="1" hangingPunct="1">
              <a:lnSpc>
                <a:spcPct val="140000"/>
              </a:lnSpc>
            </a:pPr>
            <a:endParaRPr lang="en-US" sz="2000" dirty="0" smtClean="0"/>
          </a:p>
          <a:p>
            <a:pPr marL="742950" lvl="1" indent="-285750" eaLnBrk="1" hangingPunct="1">
              <a:lnSpc>
                <a:spcPct val="140000"/>
              </a:lnSpc>
            </a:pPr>
            <a:endParaRPr lang="en-US" sz="2000" dirty="0" smtClean="0"/>
          </a:p>
          <a:p>
            <a:pPr marL="742950" lvl="1" indent="-285750" eaLnBrk="1" hangingPunct="1">
              <a:lnSpc>
                <a:spcPct val="140000"/>
              </a:lnSpc>
              <a:buNone/>
            </a:pPr>
            <a:r>
              <a:rPr lang="en-US" sz="2000" dirty="0" smtClean="0"/>
              <a:t>SI </a:t>
            </a:r>
            <a:r>
              <a:rPr lang="en-US" sz="2000" i="1" dirty="0" smtClean="0"/>
              <a:t>condition</a:t>
            </a:r>
            <a:r>
              <a:rPr lang="en-US" sz="2000" dirty="0" smtClean="0"/>
              <a:t> ALORS </a:t>
            </a:r>
            <a:r>
              <a:rPr lang="en-US" sz="2000" i="1" dirty="0" smtClean="0"/>
              <a:t>action</a:t>
            </a:r>
            <a:endParaRPr lang="en-US" sz="2000" dirty="0" smtClean="0"/>
          </a:p>
          <a:p>
            <a:pPr marL="742950" lvl="1" indent="-285750" eaLnBrk="1" hangingPunct="1">
              <a:lnSpc>
                <a:spcPct val="140000"/>
              </a:lnSpc>
            </a:pPr>
            <a:endParaRPr lang="en-US" sz="2000" dirty="0" smtClean="0"/>
          </a:p>
          <a:p>
            <a:pPr marL="742950" lvl="1" indent="-285750" eaLnBrk="1" hangingPunct="1">
              <a:lnSpc>
                <a:spcPct val="140000"/>
              </a:lnSpc>
            </a:pPr>
            <a:endParaRPr lang="en-US" sz="2000" dirty="0" smtClean="0"/>
          </a:p>
        </p:txBody>
      </p:sp>
      <p:sp>
        <p:nvSpPr>
          <p:cNvPr id="39942" name="Text Box 6"/>
          <p:cNvSpPr txBox="1">
            <a:spLocks noChangeArrowheads="1"/>
          </p:cNvSpPr>
          <p:nvPr/>
        </p:nvSpPr>
        <p:spPr bwMode="auto">
          <a:xfrm>
            <a:off x="455613" y="6086475"/>
            <a:ext cx="4973637" cy="508000"/>
          </a:xfrm>
          <a:prstGeom prst="rect">
            <a:avLst/>
          </a:prstGeom>
          <a:noFill/>
          <a:ln w="25400">
            <a:noFill/>
            <a:miter lim="800000"/>
            <a:headEnd/>
            <a:tailEnd/>
          </a:ln>
        </p:spPr>
        <p:txBody>
          <a:bodyPr lIns="106674" tIns="53337" rIns="106674" bIns="53337">
            <a:spAutoFit/>
          </a:bodyPr>
          <a:lstStyle/>
          <a:p>
            <a:pPr defTabSz="1066800">
              <a:lnSpc>
                <a:spcPct val="100000"/>
              </a:lnSpc>
              <a:spcBef>
                <a:spcPct val="50000"/>
              </a:spcBef>
            </a:pPr>
            <a:r>
              <a:rPr lang="en-US" sz="2800" dirty="0">
                <a:latin typeface="Times New Roman" pitchFamily="18" charset="0"/>
                <a:ea typeface="Osaka" charset="-128"/>
              </a:rPr>
              <a:t>Action	        </a:t>
            </a:r>
            <a:r>
              <a:rPr lang="en-US" sz="2800" dirty="0">
                <a:latin typeface="Times New Roman" pitchFamily="18" charset="0"/>
                <a:ea typeface="Osaka" charset="-128"/>
                <a:sym typeface="Symbol" pitchFamily="18" charset="2"/>
              </a:rPr>
              <a:t>      </a:t>
            </a:r>
            <a:r>
              <a:rPr lang="en-US" sz="2800" dirty="0" err="1">
                <a:latin typeface="Times New Roman" pitchFamily="18" charset="0"/>
                <a:ea typeface="Osaka" charset="-128"/>
                <a:sym typeface="Symbol" pitchFamily="18" charset="2"/>
              </a:rPr>
              <a:t>R</a:t>
            </a:r>
            <a:r>
              <a:rPr lang="en-US" sz="2800" dirty="0" err="1">
                <a:latin typeface="Times" pitchFamily="18" charset="0"/>
                <a:ea typeface="Osaka" charset="-128"/>
                <a:sym typeface="Symbol" pitchFamily="18" charset="2"/>
              </a:rPr>
              <a:t>é</a:t>
            </a:r>
            <a:r>
              <a:rPr lang="en-US" sz="2800" dirty="0" err="1">
                <a:latin typeface="Times New Roman" pitchFamily="18" charset="0"/>
                <a:ea typeface="Osaka" charset="-128"/>
                <a:sym typeface="Symbol" pitchFamily="18" charset="2"/>
              </a:rPr>
              <a:t>action</a:t>
            </a:r>
            <a:r>
              <a:rPr lang="en-US" sz="2800" dirty="0">
                <a:latin typeface="Times New Roman" pitchFamily="18" charset="0"/>
                <a:ea typeface="Osaka" charset="-128"/>
              </a:rPr>
              <a:t>	</a:t>
            </a:r>
            <a:endParaRPr lang="en-US" sz="2800" b="0" dirty="0">
              <a:latin typeface="Times New Roman" pitchFamily="18" charset="0"/>
              <a:ea typeface="Osaka" charset="-128"/>
            </a:endParaRPr>
          </a:p>
        </p:txBody>
      </p:sp>
      <p:pic>
        <p:nvPicPr>
          <p:cNvPr id="39943" name="Picture 7" descr="adesign_photo_1"/>
          <p:cNvPicPr>
            <a:picLocks noChangeAspect="1" noChangeArrowheads="1"/>
          </p:cNvPicPr>
          <p:nvPr/>
        </p:nvPicPr>
        <p:blipFill>
          <a:blip r:embed="rId2" cstate="print"/>
          <a:srcRect/>
          <a:stretch>
            <a:fillRect/>
          </a:stretch>
        </p:blipFill>
        <p:spPr bwMode="auto">
          <a:xfrm>
            <a:off x="2311400" y="2773363"/>
            <a:ext cx="3302000" cy="2252662"/>
          </a:xfrm>
          <a:prstGeom prst="rect">
            <a:avLst/>
          </a:prstGeom>
          <a:noFill/>
          <a:ln w="9525">
            <a:noFill/>
            <a:miter lim="800000"/>
            <a:headEnd/>
            <a:tailEnd/>
          </a:ln>
        </p:spPr>
      </p:pic>
      <p:pic>
        <p:nvPicPr>
          <p:cNvPr id="39944" name="Picture 8" descr="image1_s"/>
          <p:cNvPicPr>
            <a:picLocks noChangeAspect="1" noChangeArrowheads="1"/>
          </p:cNvPicPr>
          <p:nvPr/>
        </p:nvPicPr>
        <p:blipFill>
          <a:blip r:embed="rId3" cstate="print"/>
          <a:srcRect/>
          <a:stretch>
            <a:fillRect/>
          </a:stretch>
        </p:blipFill>
        <p:spPr bwMode="auto">
          <a:xfrm>
            <a:off x="8915400" y="3128963"/>
            <a:ext cx="1416050" cy="1735137"/>
          </a:xfrm>
          <a:prstGeom prst="rect">
            <a:avLst/>
          </a:prstGeom>
          <a:noFill/>
          <a:ln w="9525">
            <a:noFill/>
            <a:miter lim="800000"/>
            <a:headEnd/>
            <a:tailEnd/>
          </a:ln>
        </p:spPr>
      </p:pic>
      <p:pic>
        <p:nvPicPr>
          <p:cNvPr id="39945" name="Picture 9"/>
          <p:cNvPicPr>
            <a:picLocks noChangeAspect="1" noChangeArrowheads="1"/>
          </p:cNvPicPr>
          <p:nvPr/>
        </p:nvPicPr>
        <p:blipFill>
          <a:blip r:embed="rId4" cstate="print"/>
          <a:srcRect/>
          <a:stretch>
            <a:fillRect/>
          </a:stretch>
        </p:blipFill>
        <p:spPr bwMode="auto">
          <a:xfrm>
            <a:off x="306388" y="3136900"/>
            <a:ext cx="1887537" cy="1214438"/>
          </a:xfrm>
          <a:prstGeom prst="rect">
            <a:avLst/>
          </a:prstGeom>
          <a:noFill/>
          <a:ln w="9525">
            <a:noFill/>
            <a:miter lim="800000"/>
            <a:headEnd/>
            <a:tailEnd/>
          </a:ln>
        </p:spPr>
      </p:pic>
      <p:grpSp>
        <p:nvGrpSpPr>
          <p:cNvPr id="39946" name="Group 10"/>
          <p:cNvGrpSpPr>
            <a:grpSpLocks/>
          </p:cNvGrpSpPr>
          <p:nvPr/>
        </p:nvGrpSpPr>
        <p:grpSpPr bwMode="auto">
          <a:xfrm>
            <a:off x="7485063" y="3282950"/>
            <a:ext cx="1277937" cy="1060450"/>
            <a:chOff x="2650" y="1044"/>
            <a:chExt cx="723" cy="864"/>
          </a:xfrm>
        </p:grpSpPr>
        <p:pic>
          <p:nvPicPr>
            <p:cNvPr id="39948" name="Picture 11"/>
            <p:cNvPicPr>
              <a:picLocks noChangeAspect="1" noChangeArrowheads="1"/>
            </p:cNvPicPr>
            <p:nvPr/>
          </p:nvPicPr>
          <p:blipFill>
            <a:blip r:embed="rId5" cstate="print"/>
            <a:srcRect/>
            <a:stretch>
              <a:fillRect/>
            </a:stretch>
          </p:blipFill>
          <p:spPr bwMode="auto">
            <a:xfrm>
              <a:off x="2650" y="1044"/>
              <a:ext cx="723" cy="864"/>
            </a:xfrm>
            <a:prstGeom prst="rect">
              <a:avLst/>
            </a:prstGeom>
            <a:noFill/>
            <a:ln w="9525">
              <a:noFill/>
              <a:miter lim="800000"/>
              <a:headEnd/>
              <a:tailEnd/>
            </a:ln>
          </p:spPr>
        </p:pic>
        <p:pic>
          <p:nvPicPr>
            <p:cNvPr id="39949" name="Picture 12"/>
            <p:cNvPicPr>
              <a:picLocks noChangeAspect="1" noChangeArrowheads="1"/>
            </p:cNvPicPr>
            <p:nvPr/>
          </p:nvPicPr>
          <p:blipFill>
            <a:blip r:embed="rId6" cstate="print"/>
            <a:srcRect/>
            <a:stretch>
              <a:fillRect/>
            </a:stretch>
          </p:blipFill>
          <p:spPr bwMode="auto">
            <a:xfrm>
              <a:off x="2650" y="1044"/>
              <a:ext cx="723" cy="864"/>
            </a:xfrm>
            <a:prstGeom prst="rect">
              <a:avLst/>
            </a:prstGeom>
            <a:noFill/>
            <a:ln w="9525">
              <a:noFill/>
              <a:miter lim="800000"/>
              <a:headEnd/>
              <a:tailEnd/>
            </a:ln>
          </p:spPr>
        </p:pic>
      </p:grpSp>
      <p:sp>
        <p:nvSpPr>
          <p:cNvPr id="39947" name="Line 13"/>
          <p:cNvSpPr>
            <a:spLocks noChangeShapeType="1"/>
          </p:cNvSpPr>
          <p:nvPr/>
        </p:nvSpPr>
        <p:spPr bwMode="auto">
          <a:xfrm>
            <a:off x="5830888" y="3724275"/>
            <a:ext cx="1581150" cy="0"/>
          </a:xfrm>
          <a:prstGeom prst="line">
            <a:avLst/>
          </a:prstGeom>
          <a:noFill/>
          <a:ln w="25400">
            <a:solidFill>
              <a:schemeClr val="tx1"/>
            </a:solidFill>
            <a:round/>
            <a:headEnd/>
            <a:tailEnd type="triangle" w="med" len="med"/>
          </a:ln>
        </p:spPr>
        <p:txBody>
          <a:bodyPr wrap="none" anchor="ctr"/>
          <a:lstStyle/>
          <a:p>
            <a:endParaRPr lang="fr-FR"/>
          </a:p>
        </p:txBody>
      </p:sp>
      <p:sp>
        <p:nvSpPr>
          <p:cNvPr id="14" name="Rectangle 13"/>
          <p:cNvSpPr/>
          <p:nvPr/>
        </p:nvSpPr>
        <p:spPr>
          <a:xfrm>
            <a:off x="6219553" y="5491490"/>
            <a:ext cx="3764172" cy="473912"/>
          </a:xfrm>
          <a:prstGeom prst="rect">
            <a:avLst/>
          </a:prstGeom>
          <a:solidFill>
            <a:schemeClr val="accent1">
              <a:lumMod val="40000"/>
              <a:lumOff val="60000"/>
            </a:schemeClr>
          </a:solidFill>
        </p:spPr>
        <p:txBody>
          <a:bodyPr wrap="none">
            <a:spAutoFit/>
          </a:bodyPr>
          <a:lstStyle/>
          <a:p>
            <a:pPr marL="742950" lvl="1" indent="-285750" eaLnBrk="1" hangingPunct="1">
              <a:lnSpc>
                <a:spcPct val="140000"/>
              </a:lnSpc>
            </a:pPr>
            <a:r>
              <a:rPr lang="en-US" sz="2000" b="0" dirty="0" err="1" smtClean="0">
                <a:latin typeface="+mj-lt"/>
              </a:rPr>
              <a:t>Ecrire</a:t>
            </a:r>
            <a:r>
              <a:rPr lang="en-US" sz="2000" b="0" dirty="0" smtClean="0">
                <a:latin typeface="+mj-lt"/>
              </a:rPr>
              <a:t> </a:t>
            </a:r>
            <a:r>
              <a:rPr lang="en-US" sz="2000" b="0" dirty="0" err="1" smtClean="0">
                <a:latin typeface="+mj-lt"/>
              </a:rPr>
              <a:t>une</a:t>
            </a:r>
            <a:r>
              <a:rPr lang="en-US" sz="2000" b="0" dirty="0" smtClean="0">
                <a:latin typeface="+mj-lt"/>
              </a:rPr>
              <a:t> machine à </a:t>
            </a:r>
            <a:r>
              <a:rPr lang="en-US" sz="2000" b="0" dirty="0" err="1" smtClean="0">
                <a:latin typeface="+mj-lt"/>
              </a:rPr>
              <a:t>états</a:t>
            </a:r>
            <a:r>
              <a:rPr lang="en-US" sz="2000" b="0" dirty="0" smtClean="0">
                <a:latin typeface="+mj-lt"/>
              </a:rPr>
              <a:t> </a:t>
            </a:r>
          </a:p>
        </p:txBody>
      </p:sp>
      <p:sp>
        <p:nvSpPr>
          <p:cNvPr id="15" name="Rectangle 14"/>
          <p:cNvSpPr/>
          <p:nvPr/>
        </p:nvSpPr>
        <p:spPr>
          <a:xfrm>
            <a:off x="6178645" y="6315709"/>
            <a:ext cx="3735318" cy="480131"/>
          </a:xfrm>
          <a:prstGeom prst="rect">
            <a:avLst/>
          </a:prstGeom>
        </p:spPr>
        <p:txBody>
          <a:bodyPr wrap="none">
            <a:spAutoFit/>
          </a:bodyPr>
          <a:lstStyle/>
          <a:p>
            <a:r>
              <a:rPr lang="fr-FR" sz="2800" b="0" dirty="0">
                <a:latin typeface="+mj-lt"/>
              </a:rPr>
              <a:t>Limites et Avantages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rot="-24801">
            <a:off x="2041525" y="2233613"/>
            <a:ext cx="2263775" cy="198437"/>
          </a:xfrm>
          <a:prstGeom prst="rect">
            <a:avLst/>
          </a:prstGeom>
          <a:noFill/>
          <a:ln w="9525">
            <a:noFill/>
            <a:miter lim="800000"/>
            <a:headEnd/>
            <a:tailEnd/>
          </a:ln>
        </p:spPr>
        <p:txBody>
          <a:bodyPr lIns="0" tIns="0" rIns="0" bIns="0">
            <a:spAutoFit/>
          </a:bodyPr>
          <a:lstStyle/>
          <a:p>
            <a:pPr algn="r" defTabSz="1066800">
              <a:lnSpc>
                <a:spcPct val="100000"/>
              </a:lnSpc>
            </a:pPr>
            <a:r>
              <a:rPr lang="en-US" sz="1300">
                <a:latin typeface="Times New Roman" pitchFamily="18" charset="0"/>
                <a:ea typeface="Osaka" charset="-128"/>
              </a:rPr>
              <a:t>Reconnaissance de situation</a:t>
            </a:r>
            <a:endParaRPr lang="en-US" sz="1300" b="0">
              <a:latin typeface="Times New Roman" pitchFamily="18" charset="0"/>
              <a:ea typeface="Osaka" charset="-128"/>
            </a:endParaRPr>
          </a:p>
        </p:txBody>
      </p:sp>
      <p:sp>
        <p:nvSpPr>
          <p:cNvPr id="40963" name="Rectangle 4"/>
          <p:cNvSpPr>
            <a:spLocks noChangeArrowheads="1"/>
          </p:cNvSpPr>
          <p:nvPr/>
        </p:nvSpPr>
        <p:spPr bwMode="auto">
          <a:xfrm rot="-24353">
            <a:off x="8128000" y="5530850"/>
            <a:ext cx="2386013" cy="609600"/>
          </a:xfrm>
          <a:prstGeom prst="rect">
            <a:avLst/>
          </a:prstGeom>
          <a:noFill/>
          <a:ln w="9525">
            <a:noFill/>
            <a:miter lim="800000"/>
            <a:headEnd/>
            <a:tailEnd/>
          </a:ln>
        </p:spPr>
        <p:txBody>
          <a:bodyPr lIns="0" tIns="0" rIns="0" bIns="0">
            <a:spAutoFit/>
          </a:bodyPr>
          <a:lstStyle/>
          <a:p>
            <a:pPr algn="ctr" defTabSz="1066800">
              <a:lnSpc>
                <a:spcPct val="100000"/>
              </a:lnSpc>
            </a:pPr>
            <a:r>
              <a:rPr lang="en-US" sz="2000">
                <a:latin typeface="Times New Roman" pitchFamily="18" charset="0"/>
                <a:ea typeface="Osaka" charset="-128"/>
              </a:rPr>
              <a:t>Exécution de la réaction</a:t>
            </a:r>
            <a:endParaRPr lang="en-US" sz="1300" b="0">
              <a:latin typeface="Times New Roman" pitchFamily="18" charset="0"/>
              <a:ea typeface="Osaka" charset="-128"/>
            </a:endParaRPr>
          </a:p>
        </p:txBody>
      </p:sp>
      <p:sp>
        <p:nvSpPr>
          <p:cNvPr id="40964" name="Line 5"/>
          <p:cNvSpPr>
            <a:spLocks noChangeShapeType="1"/>
          </p:cNvSpPr>
          <p:nvPr/>
        </p:nvSpPr>
        <p:spPr bwMode="auto">
          <a:xfrm flipH="1">
            <a:off x="5622925" y="5791200"/>
            <a:ext cx="595313" cy="3175"/>
          </a:xfrm>
          <a:prstGeom prst="line">
            <a:avLst/>
          </a:prstGeom>
          <a:noFill/>
          <a:ln w="9525">
            <a:solidFill>
              <a:schemeClr val="tx1"/>
            </a:solidFill>
            <a:round/>
            <a:headEnd/>
            <a:tailEnd type="triangle" w="med" len="med"/>
          </a:ln>
        </p:spPr>
        <p:txBody>
          <a:bodyPr wrap="none" anchor="ctr"/>
          <a:lstStyle/>
          <a:p>
            <a:endParaRPr lang="fr-FR"/>
          </a:p>
        </p:txBody>
      </p:sp>
      <p:grpSp>
        <p:nvGrpSpPr>
          <p:cNvPr id="2" name="Group 6"/>
          <p:cNvGrpSpPr>
            <a:grpSpLocks/>
          </p:cNvGrpSpPr>
          <p:nvPr/>
        </p:nvGrpSpPr>
        <p:grpSpPr bwMode="auto">
          <a:xfrm>
            <a:off x="7412038" y="2138363"/>
            <a:ext cx="514350" cy="269875"/>
            <a:chOff x="2077" y="3137"/>
            <a:chExt cx="207" cy="110"/>
          </a:xfrm>
        </p:grpSpPr>
        <p:grpSp>
          <p:nvGrpSpPr>
            <p:cNvPr id="3" name="Group 7"/>
            <p:cNvGrpSpPr>
              <a:grpSpLocks/>
            </p:cNvGrpSpPr>
            <p:nvPr/>
          </p:nvGrpSpPr>
          <p:grpSpPr bwMode="auto">
            <a:xfrm>
              <a:off x="2077" y="3149"/>
              <a:ext cx="128" cy="98"/>
              <a:chOff x="2077" y="3149"/>
              <a:chExt cx="128" cy="98"/>
            </a:xfrm>
          </p:grpSpPr>
          <p:sp>
            <p:nvSpPr>
              <p:cNvPr id="41077" name="Freeform 8"/>
              <p:cNvSpPr>
                <a:spLocks/>
              </p:cNvSpPr>
              <p:nvPr/>
            </p:nvSpPr>
            <p:spPr bwMode="auto">
              <a:xfrm>
                <a:off x="2077" y="3163"/>
                <a:ext cx="128" cy="84"/>
              </a:xfrm>
              <a:custGeom>
                <a:avLst/>
                <a:gdLst>
                  <a:gd name="T0" fmla="*/ 0 w 383"/>
                  <a:gd name="T1" fmla="*/ 1 h 252"/>
                  <a:gd name="T2" fmla="*/ 0 w 383"/>
                  <a:gd name="T3" fmla="*/ 1 h 252"/>
                  <a:gd name="T4" fmla="*/ 0 w 383"/>
                  <a:gd name="T5" fmla="*/ 1 h 252"/>
                  <a:gd name="T6" fmla="*/ 0 w 383"/>
                  <a:gd name="T7" fmla="*/ 1 h 252"/>
                  <a:gd name="T8" fmla="*/ 0 w 383"/>
                  <a:gd name="T9" fmla="*/ 1 h 252"/>
                  <a:gd name="T10" fmla="*/ 0 w 383"/>
                  <a:gd name="T11" fmla="*/ 1 h 252"/>
                  <a:gd name="T12" fmla="*/ 0 w 383"/>
                  <a:gd name="T13" fmla="*/ 1 h 252"/>
                  <a:gd name="T14" fmla="*/ 1 w 383"/>
                  <a:gd name="T15" fmla="*/ 1 h 252"/>
                  <a:gd name="T16" fmla="*/ 1 w 383"/>
                  <a:gd name="T17" fmla="*/ 1 h 252"/>
                  <a:gd name="T18" fmla="*/ 1 w 383"/>
                  <a:gd name="T19" fmla="*/ 1 h 252"/>
                  <a:gd name="T20" fmla="*/ 1 w 383"/>
                  <a:gd name="T21" fmla="*/ 1 h 252"/>
                  <a:gd name="T22" fmla="*/ 1 w 383"/>
                  <a:gd name="T23" fmla="*/ 1 h 252"/>
                  <a:gd name="T24" fmla="*/ 1 w 383"/>
                  <a:gd name="T25" fmla="*/ 1 h 252"/>
                  <a:gd name="T26" fmla="*/ 1 w 383"/>
                  <a:gd name="T27" fmla="*/ 1 h 252"/>
                  <a:gd name="T28" fmla="*/ 1 w 383"/>
                  <a:gd name="T29" fmla="*/ 1 h 252"/>
                  <a:gd name="T30" fmla="*/ 1 w 383"/>
                  <a:gd name="T31" fmla="*/ 1 h 252"/>
                  <a:gd name="T32" fmla="*/ 1 w 383"/>
                  <a:gd name="T33" fmla="*/ 1 h 252"/>
                  <a:gd name="T34" fmla="*/ 2 w 383"/>
                  <a:gd name="T35" fmla="*/ 1 h 252"/>
                  <a:gd name="T36" fmla="*/ 2 w 383"/>
                  <a:gd name="T37" fmla="*/ 1 h 252"/>
                  <a:gd name="T38" fmla="*/ 2 w 383"/>
                  <a:gd name="T39" fmla="*/ 1 h 252"/>
                  <a:gd name="T40" fmla="*/ 2 w 383"/>
                  <a:gd name="T41" fmla="*/ 1 h 252"/>
                  <a:gd name="T42" fmla="*/ 2 w 383"/>
                  <a:gd name="T43" fmla="*/ 1 h 252"/>
                  <a:gd name="T44" fmla="*/ 2 w 383"/>
                  <a:gd name="T45" fmla="*/ 0 h 252"/>
                  <a:gd name="T46" fmla="*/ 2 w 383"/>
                  <a:gd name="T47" fmla="*/ 0 h 252"/>
                  <a:gd name="T48" fmla="*/ 2 w 383"/>
                  <a:gd name="T49" fmla="*/ 0 h 252"/>
                  <a:gd name="T50" fmla="*/ 2 w 383"/>
                  <a:gd name="T51" fmla="*/ 0 h 252"/>
                  <a:gd name="T52" fmla="*/ 1 w 383"/>
                  <a:gd name="T53" fmla="*/ 0 h 252"/>
                  <a:gd name="T54" fmla="*/ 1 w 383"/>
                  <a:gd name="T55" fmla="*/ 0 h 252"/>
                  <a:gd name="T56" fmla="*/ 1 w 383"/>
                  <a:gd name="T57" fmla="*/ 0 h 252"/>
                  <a:gd name="T58" fmla="*/ 1 w 383"/>
                  <a:gd name="T59" fmla="*/ 0 h 252"/>
                  <a:gd name="T60" fmla="*/ 1 w 383"/>
                  <a:gd name="T61" fmla="*/ 0 h 252"/>
                  <a:gd name="T62" fmla="*/ 1 w 383"/>
                  <a:gd name="T63" fmla="*/ 0 h 252"/>
                  <a:gd name="T64" fmla="*/ 1 w 383"/>
                  <a:gd name="T65" fmla="*/ 0 h 252"/>
                  <a:gd name="T66" fmla="*/ 1 w 383"/>
                  <a:gd name="T67" fmla="*/ 0 h 252"/>
                  <a:gd name="T68" fmla="*/ 1 w 383"/>
                  <a:gd name="T69" fmla="*/ 0 h 252"/>
                  <a:gd name="T70" fmla="*/ 1 w 383"/>
                  <a:gd name="T71" fmla="*/ 0 h 252"/>
                  <a:gd name="T72" fmla="*/ 0 w 383"/>
                  <a:gd name="T73" fmla="*/ 0 h 252"/>
                  <a:gd name="T74" fmla="*/ 0 w 383"/>
                  <a:gd name="T75" fmla="*/ 0 h 2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3"/>
                  <a:gd name="T115" fmla="*/ 0 h 252"/>
                  <a:gd name="T116" fmla="*/ 383 w 383"/>
                  <a:gd name="T117" fmla="*/ 252 h 2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3" h="252">
                    <a:moveTo>
                      <a:pt x="0" y="206"/>
                    </a:moveTo>
                    <a:lnTo>
                      <a:pt x="16" y="216"/>
                    </a:lnTo>
                    <a:lnTo>
                      <a:pt x="34" y="224"/>
                    </a:lnTo>
                    <a:lnTo>
                      <a:pt x="53" y="233"/>
                    </a:lnTo>
                    <a:lnTo>
                      <a:pt x="73" y="239"/>
                    </a:lnTo>
                    <a:lnTo>
                      <a:pt x="96" y="244"/>
                    </a:lnTo>
                    <a:lnTo>
                      <a:pt x="118" y="249"/>
                    </a:lnTo>
                    <a:lnTo>
                      <a:pt x="142" y="250"/>
                    </a:lnTo>
                    <a:lnTo>
                      <a:pt x="167" y="252"/>
                    </a:lnTo>
                    <a:lnTo>
                      <a:pt x="188" y="252"/>
                    </a:lnTo>
                    <a:lnTo>
                      <a:pt x="210" y="249"/>
                    </a:lnTo>
                    <a:lnTo>
                      <a:pt x="250" y="240"/>
                    </a:lnTo>
                    <a:lnTo>
                      <a:pt x="286" y="230"/>
                    </a:lnTo>
                    <a:lnTo>
                      <a:pt x="320" y="214"/>
                    </a:lnTo>
                    <a:lnTo>
                      <a:pt x="334" y="206"/>
                    </a:lnTo>
                    <a:lnTo>
                      <a:pt x="345" y="195"/>
                    </a:lnTo>
                    <a:lnTo>
                      <a:pt x="356" y="185"/>
                    </a:lnTo>
                    <a:lnTo>
                      <a:pt x="367" y="174"/>
                    </a:lnTo>
                    <a:lnTo>
                      <a:pt x="373" y="162"/>
                    </a:lnTo>
                    <a:lnTo>
                      <a:pt x="379" y="149"/>
                    </a:lnTo>
                    <a:lnTo>
                      <a:pt x="381" y="138"/>
                    </a:lnTo>
                    <a:lnTo>
                      <a:pt x="383" y="125"/>
                    </a:lnTo>
                    <a:lnTo>
                      <a:pt x="381" y="112"/>
                    </a:lnTo>
                    <a:lnTo>
                      <a:pt x="379" y="100"/>
                    </a:lnTo>
                    <a:lnTo>
                      <a:pt x="373" y="89"/>
                    </a:lnTo>
                    <a:lnTo>
                      <a:pt x="367" y="77"/>
                    </a:lnTo>
                    <a:lnTo>
                      <a:pt x="356" y="66"/>
                    </a:lnTo>
                    <a:lnTo>
                      <a:pt x="345" y="56"/>
                    </a:lnTo>
                    <a:lnTo>
                      <a:pt x="334" y="46"/>
                    </a:lnTo>
                    <a:lnTo>
                      <a:pt x="320" y="37"/>
                    </a:lnTo>
                    <a:lnTo>
                      <a:pt x="286" y="21"/>
                    </a:lnTo>
                    <a:lnTo>
                      <a:pt x="250" y="11"/>
                    </a:lnTo>
                    <a:lnTo>
                      <a:pt x="210" y="2"/>
                    </a:lnTo>
                    <a:lnTo>
                      <a:pt x="188" y="1"/>
                    </a:lnTo>
                    <a:lnTo>
                      <a:pt x="167" y="0"/>
                    </a:lnTo>
                    <a:lnTo>
                      <a:pt x="129" y="1"/>
                    </a:lnTo>
                    <a:lnTo>
                      <a:pt x="111" y="4"/>
                    </a:lnTo>
                    <a:lnTo>
                      <a:pt x="93" y="7"/>
                    </a:lnTo>
                  </a:path>
                </a:pathLst>
              </a:custGeom>
              <a:noFill/>
              <a:ln w="9525">
                <a:solidFill>
                  <a:srgbClr val="000000"/>
                </a:solidFill>
                <a:round/>
                <a:headEnd/>
                <a:tailEnd/>
              </a:ln>
            </p:spPr>
            <p:txBody>
              <a:bodyPr/>
              <a:lstStyle/>
              <a:p>
                <a:endParaRPr lang="fr-FR"/>
              </a:p>
            </p:txBody>
          </p:sp>
          <p:sp>
            <p:nvSpPr>
              <p:cNvPr id="41078" name="Freeform 9"/>
              <p:cNvSpPr>
                <a:spLocks/>
              </p:cNvSpPr>
              <p:nvPr/>
            </p:nvSpPr>
            <p:spPr bwMode="auto">
              <a:xfrm>
                <a:off x="2077" y="3149"/>
                <a:ext cx="60" cy="50"/>
              </a:xfrm>
              <a:custGeom>
                <a:avLst/>
                <a:gdLst>
                  <a:gd name="T0" fmla="*/ 1 w 180"/>
                  <a:gd name="T1" fmla="*/ 1 h 150"/>
                  <a:gd name="T2" fmla="*/ 0 w 180"/>
                  <a:gd name="T3" fmla="*/ 1 h 150"/>
                  <a:gd name="T4" fmla="*/ 0 w 180"/>
                  <a:gd name="T5" fmla="*/ 0 h 150"/>
                  <a:gd name="T6" fmla="*/ 1 w 180"/>
                  <a:gd name="T7" fmla="*/ 1 h 150"/>
                  <a:gd name="T8" fmla="*/ 0 60000 65536"/>
                  <a:gd name="T9" fmla="*/ 0 60000 65536"/>
                  <a:gd name="T10" fmla="*/ 0 60000 65536"/>
                  <a:gd name="T11" fmla="*/ 0 60000 65536"/>
                  <a:gd name="T12" fmla="*/ 0 w 180"/>
                  <a:gd name="T13" fmla="*/ 0 h 150"/>
                  <a:gd name="T14" fmla="*/ 180 w 180"/>
                  <a:gd name="T15" fmla="*/ 150 h 150"/>
                </a:gdLst>
                <a:ahLst/>
                <a:cxnLst>
                  <a:cxn ang="T8">
                    <a:pos x="T0" y="T1"/>
                  </a:cxn>
                  <a:cxn ang="T9">
                    <a:pos x="T2" y="T3"/>
                  </a:cxn>
                  <a:cxn ang="T10">
                    <a:pos x="T4" y="T5"/>
                  </a:cxn>
                  <a:cxn ang="T11">
                    <a:pos x="T6" y="T7"/>
                  </a:cxn>
                </a:cxnLst>
                <a:rect l="T12" t="T13" r="T14" b="T15"/>
                <a:pathLst>
                  <a:path w="180" h="150">
                    <a:moveTo>
                      <a:pt x="180" y="150"/>
                    </a:moveTo>
                    <a:lnTo>
                      <a:pt x="0" y="139"/>
                    </a:lnTo>
                    <a:lnTo>
                      <a:pt x="115" y="0"/>
                    </a:lnTo>
                    <a:lnTo>
                      <a:pt x="180" y="150"/>
                    </a:lnTo>
                    <a:close/>
                  </a:path>
                </a:pathLst>
              </a:custGeom>
              <a:solidFill>
                <a:srgbClr val="000000"/>
              </a:solidFill>
              <a:ln w="9525">
                <a:noFill/>
                <a:round/>
                <a:headEnd/>
                <a:tailEnd/>
              </a:ln>
            </p:spPr>
            <p:txBody>
              <a:bodyPr/>
              <a:lstStyle/>
              <a:p>
                <a:endParaRPr lang="fr-FR"/>
              </a:p>
            </p:txBody>
          </p:sp>
        </p:grpSp>
        <p:grpSp>
          <p:nvGrpSpPr>
            <p:cNvPr id="4" name="Group 10"/>
            <p:cNvGrpSpPr>
              <a:grpSpLocks/>
            </p:cNvGrpSpPr>
            <p:nvPr/>
          </p:nvGrpSpPr>
          <p:grpSpPr bwMode="auto">
            <a:xfrm>
              <a:off x="2226" y="3137"/>
              <a:ext cx="58" cy="110"/>
              <a:chOff x="2226" y="3137"/>
              <a:chExt cx="58" cy="110"/>
            </a:xfrm>
          </p:grpSpPr>
          <p:sp>
            <p:nvSpPr>
              <p:cNvPr id="41073" name="Oval 11"/>
              <p:cNvSpPr>
                <a:spLocks noChangeArrowheads="1"/>
              </p:cNvSpPr>
              <p:nvPr/>
            </p:nvSpPr>
            <p:spPr bwMode="auto">
              <a:xfrm>
                <a:off x="2234" y="3137"/>
                <a:ext cx="46" cy="49"/>
              </a:xfrm>
              <a:prstGeom prst="ellipse">
                <a:avLst/>
              </a:prstGeom>
              <a:solidFill>
                <a:srgbClr val="EAEAEA"/>
              </a:solidFill>
              <a:ln w="7938">
                <a:solidFill>
                  <a:srgbClr val="000000"/>
                </a:solidFill>
                <a:round/>
                <a:headEnd/>
                <a:tailEnd/>
              </a:ln>
            </p:spPr>
            <p:txBody>
              <a:bodyPr/>
              <a:lstStyle/>
              <a:p>
                <a:endParaRPr lang="fr-FR"/>
              </a:p>
            </p:txBody>
          </p:sp>
          <p:sp>
            <p:nvSpPr>
              <p:cNvPr id="41074" name="Line 12"/>
              <p:cNvSpPr>
                <a:spLocks noChangeShapeType="1"/>
              </p:cNvSpPr>
              <p:nvPr/>
            </p:nvSpPr>
            <p:spPr bwMode="auto">
              <a:xfrm>
                <a:off x="2255" y="3184"/>
                <a:ext cx="1" cy="63"/>
              </a:xfrm>
              <a:prstGeom prst="line">
                <a:avLst/>
              </a:prstGeom>
              <a:noFill/>
              <a:ln w="7938">
                <a:solidFill>
                  <a:srgbClr val="000000"/>
                </a:solidFill>
                <a:round/>
                <a:headEnd/>
                <a:tailEnd/>
              </a:ln>
            </p:spPr>
            <p:txBody>
              <a:bodyPr/>
              <a:lstStyle/>
              <a:p>
                <a:endParaRPr lang="fr-FR"/>
              </a:p>
            </p:txBody>
          </p:sp>
          <p:sp>
            <p:nvSpPr>
              <p:cNvPr id="41075" name="Line 13"/>
              <p:cNvSpPr>
                <a:spLocks noChangeShapeType="1"/>
              </p:cNvSpPr>
              <p:nvPr/>
            </p:nvSpPr>
            <p:spPr bwMode="auto">
              <a:xfrm>
                <a:off x="2255" y="3184"/>
                <a:ext cx="29" cy="25"/>
              </a:xfrm>
              <a:prstGeom prst="line">
                <a:avLst/>
              </a:prstGeom>
              <a:noFill/>
              <a:ln w="7938">
                <a:solidFill>
                  <a:srgbClr val="000000"/>
                </a:solidFill>
                <a:round/>
                <a:headEnd/>
                <a:tailEnd/>
              </a:ln>
            </p:spPr>
            <p:txBody>
              <a:bodyPr/>
              <a:lstStyle/>
              <a:p>
                <a:endParaRPr lang="fr-FR"/>
              </a:p>
            </p:txBody>
          </p:sp>
          <p:sp>
            <p:nvSpPr>
              <p:cNvPr id="41076" name="Line 14"/>
              <p:cNvSpPr>
                <a:spLocks noChangeShapeType="1"/>
              </p:cNvSpPr>
              <p:nvPr/>
            </p:nvSpPr>
            <p:spPr bwMode="auto">
              <a:xfrm flipH="1">
                <a:off x="2226" y="3185"/>
                <a:ext cx="29" cy="25"/>
              </a:xfrm>
              <a:prstGeom prst="line">
                <a:avLst/>
              </a:prstGeom>
              <a:noFill/>
              <a:ln w="7938">
                <a:solidFill>
                  <a:srgbClr val="000000"/>
                </a:solidFill>
                <a:round/>
                <a:headEnd/>
                <a:tailEnd/>
              </a:ln>
            </p:spPr>
            <p:txBody>
              <a:bodyPr/>
              <a:lstStyle/>
              <a:p>
                <a:endParaRPr lang="fr-FR"/>
              </a:p>
            </p:txBody>
          </p:sp>
        </p:grpSp>
      </p:grpSp>
      <p:grpSp>
        <p:nvGrpSpPr>
          <p:cNvPr id="5" name="Group 15"/>
          <p:cNvGrpSpPr>
            <a:grpSpLocks/>
          </p:cNvGrpSpPr>
          <p:nvPr/>
        </p:nvGrpSpPr>
        <p:grpSpPr bwMode="auto">
          <a:xfrm>
            <a:off x="8128000" y="3197225"/>
            <a:ext cx="515938" cy="269875"/>
            <a:chOff x="2077" y="3137"/>
            <a:chExt cx="207" cy="110"/>
          </a:xfrm>
        </p:grpSpPr>
        <p:grpSp>
          <p:nvGrpSpPr>
            <p:cNvPr id="6" name="Group 16"/>
            <p:cNvGrpSpPr>
              <a:grpSpLocks/>
            </p:cNvGrpSpPr>
            <p:nvPr/>
          </p:nvGrpSpPr>
          <p:grpSpPr bwMode="auto">
            <a:xfrm>
              <a:off x="2077" y="3149"/>
              <a:ext cx="128" cy="98"/>
              <a:chOff x="2077" y="3149"/>
              <a:chExt cx="128" cy="98"/>
            </a:xfrm>
          </p:grpSpPr>
          <p:sp>
            <p:nvSpPr>
              <p:cNvPr id="41069" name="Freeform 17"/>
              <p:cNvSpPr>
                <a:spLocks/>
              </p:cNvSpPr>
              <p:nvPr/>
            </p:nvSpPr>
            <p:spPr bwMode="auto">
              <a:xfrm>
                <a:off x="2077" y="3163"/>
                <a:ext cx="128" cy="84"/>
              </a:xfrm>
              <a:custGeom>
                <a:avLst/>
                <a:gdLst>
                  <a:gd name="T0" fmla="*/ 0 w 383"/>
                  <a:gd name="T1" fmla="*/ 1 h 252"/>
                  <a:gd name="T2" fmla="*/ 0 w 383"/>
                  <a:gd name="T3" fmla="*/ 1 h 252"/>
                  <a:gd name="T4" fmla="*/ 0 w 383"/>
                  <a:gd name="T5" fmla="*/ 1 h 252"/>
                  <a:gd name="T6" fmla="*/ 0 w 383"/>
                  <a:gd name="T7" fmla="*/ 1 h 252"/>
                  <a:gd name="T8" fmla="*/ 0 w 383"/>
                  <a:gd name="T9" fmla="*/ 1 h 252"/>
                  <a:gd name="T10" fmla="*/ 0 w 383"/>
                  <a:gd name="T11" fmla="*/ 1 h 252"/>
                  <a:gd name="T12" fmla="*/ 0 w 383"/>
                  <a:gd name="T13" fmla="*/ 1 h 252"/>
                  <a:gd name="T14" fmla="*/ 1 w 383"/>
                  <a:gd name="T15" fmla="*/ 1 h 252"/>
                  <a:gd name="T16" fmla="*/ 1 w 383"/>
                  <a:gd name="T17" fmla="*/ 1 h 252"/>
                  <a:gd name="T18" fmla="*/ 1 w 383"/>
                  <a:gd name="T19" fmla="*/ 1 h 252"/>
                  <a:gd name="T20" fmla="*/ 1 w 383"/>
                  <a:gd name="T21" fmla="*/ 1 h 252"/>
                  <a:gd name="T22" fmla="*/ 1 w 383"/>
                  <a:gd name="T23" fmla="*/ 1 h 252"/>
                  <a:gd name="T24" fmla="*/ 1 w 383"/>
                  <a:gd name="T25" fmla="*/ 1 h 252"/>
                  <a:gd name="T26" fmla="*/ 1 w 383"/>
                  <a:gd name="T27" fmla="*/ 1 h 252"/>
                  <a:gd name="T28" fmla="*/ 1 w 383"/>
                  <a:gd name="T29" fmla="*/ 1 h 252"/>
                  <a:gd name="T30" fmla="*/ 1 w 383"/>
                  <a:gd name="T31" fmla="*/ 1 h 252"/>
                  <a:gd name="T32" fmla="*/ 1 w 383"/>
                  <a:gd name="T33" fmla="*/ 1 h 252"/>
                  <a:gd name="T34" fmla="*/ 2 w 383"/>
                  <a:gd name="T35" fmla="*/ 1 h 252"/>
                  <a:gd name="T36" fmla="*/ 2 w 383"/>
                  <a:gd name="T37" fmla="*/ 1 h 252"/>
                  <a:gd name="T38" fmla="*/ 2 w 383"/>
                  <a:gd name="T39" fmla="*/ 1 h 252"/>
                  <a:gd name="T40" fmla="*/ 2 w 383"/>
                  <a:gd name="T41" fmla="*/ 1 h 252"/>
                  <a:gd name="T42" fmla="*/ 2 w 383"/>
                  <a:gd name="T43" fmla="*/ 1 h 252"/>
                  <a:gd name="T44" fmla="*/ 2 w 383"/>
                  <a:gd name="T45" fmla="*/ 0 h 252"/>
                  <a:gd name="T46" fmla="*/ 2 w 383"/>
                  <a:gd name="T47" fmla="*/ 0 h 252"/>
                  <a:gd name="T48" fmla="*/ 2 w 383"/>
                  <a:gd name="T49" fmla="*/ 0 h 252"/>
                  <a:gd name="T50" fmla="*/ 2 w 383"/>
                  <a:gd name="T51" fmla="*/ 0 h 252"/>
                  <a:gd name="T52" fmla="*/ 1 w 383"/>
                  <a:gd name="T53" fmla="*/ 0 h 252"/>
                  <a:gd name="T54" fmla="*/ 1 w 383"/>
                  <a:gd name="T55" fmla="*/ 0 h 252"/>
                  <a:gd name="T56" fmla="*/ 1 w 383"/>
                  <a:gd name="T57" fmla="*/ 0 h 252"/>
                  <a:gd name="T58" fmla="*/ 1 w 383"/>
                  <a:gd name="T59" fmla="*/ 0 h 252"/>
                  <a:gd name="T60" fmla="*/ 1 w 383"/>
                  <a:gd name="T61" fmla="*/ 0 h 252"/>
                  <a:gd name="T62" fmla="*/ 1 w 383"/>
                  <a:gd name="T63" fmla="*/ 0 h 252"/>
                  <a:gd name="T64" fmla="*/ 1 w 383"/>
                  <a:gd name="T65" fmla="*/ 0 h 252"/>
                  <a:gd name="T66" fmla="*/ 1 w 383"/>
                  <a:gd name="T67" fmla="*/ 0 h 252"/>
                  <a:gd name="T68" fmla="*/ 1 w 383"/>
                  <a:gd name="T69" fmla="*/ 0 h 252"/>
                  <a:gd name="T70" fmla="*/ 1 w 383"/>
                  <a:gd name="T71" fmla="*/ 0 h 252"/>
                  <a:gd name="T72" fmla="*/ 0 w 383"/>
                  <a:gd name="T73" fmla="*/ 0 h 252"/>
                  <a:gd name="T74" fmla="*/ 0 w 383"/>
                  <a:gd name="T75" fmla="*/ 0 h 2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3"/>
                  <a:gd name="T115" fmla="*/ 0 h 252"/>
                  <a:gd name="T116" fmla="*/ 383 w 383"/>
                  <a:gd name="T117" fmla="*/ 252 h 2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3" h="252">
                    <a:moveTo>
                      <a:pt x="0" y="206"/>
                    </a:moveTo>
                    <a:lnTo>
                      <a:pt x="16" y="216"/>
                    </a:lnTo>
                    <a:lnTo>
                      <a:pt x="34" y="224"/>
                    </a:lnTo>
                    <a:lnTo>
                      <a:pt x="53" y="233"/>
                    </a:lnTo>
                    <a:lnTo>
                      <a:pt x="73" y="239"/>
                    </a:lnTo>
                    <a:lnTo>
                      <a:pt x="96" y="244"/>
                    </a:lnTo>
                    <a:lnTo>
                      <a:pt x="118" y="249"/>
                    </a:lnTo>
                    <a:lnTo>
                      <a:pt x="142" y="250"/>
                    </a:lnTo>
                    <a:lnTo>
                      <a:pt x="167" y="252"/>
                    </a:lnTo>
                    <a:lnTo>
                      <a:pt x="188" y="252"/>
                    </a:lnTo>
                    <a:lnTo>
                      <a:pt x="210" y="249"/>
                    </a:lnTo>
                    <a:lnTo>
                      <a:pt x="250" y="240"/>
                    </a:lnTo>
                    <a:lnTo>
                      <a:pt x="286" y="230"/>
                    </a:lnTo>
                    <a:lnTo>
                      <a:pt x="320" y="214"/>
                    </a:lnTo>
                    <a:lnTo>
                      <a:pt x="334" y="206"/>
                    </a:lnTo>
                    <a:lnTo>
                      <a:pt x="345" y="195"/>
                    </a:lnTo>
                    <a:lnTo>
                      <a:pt x="356" y="185"/>
                    </a:lnTo>
                    <a:lnTo>
                      <a:pt x="367" y="174"/>
                    </a:lnTo>
                    <a:lnTo>
                      <a:pt x="373" y="162"/>
                    </a:lnTo>
                    <a:lnTo>
                      <a:pt x="379" y="149"/>
                    </a:lnTo>
                    <a:lnTo>
                      <a:pt x="381" y="138"/>
                    </a:lnTo>
                    <a:lnTo>
                      <a:pt x="383" y="125"/>
                    </a:lnTo>
                    <a:lnTo>
                      <a:pt x="381" y="112"/>
                    </a:lnTo>
                    <a:lnTo>
                      <a:pt x="379" y="100"/>
                    </a:lnTo>
                    <a:lnTo>
                      <a:pt x="373" y="89"/>
                    </a:lnTo>
                    <a:lnTo>
                      <a:pt x="367" y="77"/>
                    </a:lnTo>
                    <a:lnTo>
                      <a:pt x="356" y="66"/>
                    </a:lnTo>
                    <a:lnTo>
                      <a:pt x="345" y="56"/>
                    </a:lnTo>
                    <a:lnTo>
                      <a:pt x="334" y="46"/>
                    </a:lnTo>
                    <a:lnTo>
                      <a:pt x="320" y="37"/>
                    </a:lnTo>
                    <a:lnTo>
                      <a:pt x="286" y="21"/>
                    </a:lnTo>
                    <a:lnTo>
                      <a:pt x="250" y="11"/>
                    </a:lnTo>
                    <a:lnTo>
                      <a:pt x="210" y="2"/>
                    </a:lnTo>
                    <a:lnTo>
                      <a:pt x="188" y="1"/>
                    </a:lnTo>
                    <a:lnTo>
                      <a:pt x="167" y="0"/>
                    </a:lnTo>
                    <a:lnTo>
                      <a:pt x="129" y="1"/>
                    </a:lnTo>
                    <a:lnTo>
                      <a:pt x="111" y="4"/>
                    </a:lnTo>
                    <a:lnTo>
                      <a:pt x="93" y="7"/>
                    </a:lnTo>
                  </a:path>
                </a:pathLst>
              </a:custGeom>
              <a:noFill/>
              <a:ln w="9525">
                <a:solidFill>
                  <a:srgbClr val="000000"/>
                </a:solidFill>
                <a:round/>
                <a:headEnd/>
                <a:tailEnd/>
              </a:ln>
            </p:spPr>
            <p:txBody>
              <a:bodyPr/>
              <a:lstStyle/>
              <a:p>
                <a:endParaRPr lang="fr-FR"/>
              </a:p>
            </p:txBody>
          </p:sp>
          <p:sp>
            <p:nvSpPr>
              <p:cNvPr id="41070" name="Freeform 18"/>
              <p:cNvSpPr>
                <a:spLocks/>
              </p:cNvSpPr>
              <p:nvPr/>
            </p:nvSpPr>
            <p:spPr bwMode="auto">
              <a:xfrm>
                <a:off x="2077" y="3149"/>
                <a:ext cx="60" cy="50"/>
              </a:xfrm>
              <a:custGeom>
                <a:avLst/>
                <a:gdLst>
                  <a:gd name="T0" fmla="*/ 1 w 180"/>
                  <a:gd name="T1" fmla="*/ 1 h 150"/>
                  <a:gd name="T2" fmla="*/ 0 w 180"/>
                  <a:gd name="T3" fmla="*/ 1 h 150"/>
                  <a:gd name="T4" fmla="*/ 0 w 180"/>
                  <a:gd name="T5" fmla="*/ 0 h 150"/>
                  <a:gd name="T6" fmla="*/ 1 w 180"/>
                  <a:gd name="T7" fmla="*/ 1 h 150"/>
                  <a:gd name="T8" fmla="*/ 0 60000 65536"/>
                  <a:gd name="T9" fmla="*/ 0 60000 65536"/>
                  <a:gd name="T10" fmla="*/ 0 60000 65536"/>
                  <a:gd name="T11" fmla="*/ 0 60000 65536"/>
                  <a:gd name="T12" fmla="*/ 0 w 180"/>
                  <a:gd name="T13" fmla="*/ 0 h 150"/>
                  <a:gd name="T14" fmla="*/ 180 w 180"/>
                  <a:gd name="T15" fmla="*/ 150 h 150"/>
                </a:gdLst>
                <a:ahLst/>
                <a:cxnLst>
                  <a:cxn ang="T8">
                    <a:pos x="T0" y="T1"/>
                  </a:cxn>
                  <a:cxn ang="T9">
                    <a:pos x="T2" y="T3"/>
                  </a:cxn>
                  <a:cxn ang="T10">
                    <a:pos x="T4" y="T5"/>
                  </a:cxn>
                  <a:cxn ang="T11">
                    <a:pos x="T6" y="T7"/>
                  </a:cxn>
                </a:cxnLst>
                <a:rect l="T12" t="T13" r="T14" b="T15"/>
                <a:pathLst>
                  <a:path w="180" h="150">
                    <a:moveTo>
                      <a:pt x="180" y="150"/>
                    </a:moveTo>
                    <a:lnTo>
                      <a:pt x="0" y="139"/>
                    </a:lnTo>
                    <a:lnTo>
                      <a:pt x="115" y="0"/>
                    </a:lnTo>
                    <a:lnTo>
                      <a:pt x="180" y="150"/>
                    </a:lnTo>
                    <a:close/>
                  </a:path>
                </a:pathLst>
              </a:custGeom>
              <a:solidFill>
                <a:srgbClr val="000000"/>
              </a:solidFill>
              <a:ln w="9525">
                <a:noFill/>
                <a:round/>
                <a:headEnd/>
                <a:tailEnd/>
              </a:ln>
            </p:spPr>
            <p:txBody>
              <a:bodyPr/>
              <a:lstStyle/>
              <a:p>
                <a:endParaRPr lang="fr-FR"/>
              </a:p>
            </p:txBody>
          </p:sp>
        </p:grpSp>
        <p:grpSp>
          <p:nvGrpSpPr>
            <p:cNvPr id="7" name="Group 19"/>
            <p:cNvGrpSpPr>
              <a:grpSpLocks/>
            </p:cNvGrpSpPr>
            <p:nvPr/>
          </p:nvGrpSpPr>
          <p:grpSpPr bwMode="auto">
            <a:xfrm>
              <a:off x="2226" y="3137"/>
              <a:ext cx="58" cy="110"/>
              <a:chOff x="2226" y="3137"/>
              <a:chExt cx="58" cy="110"/>
            </a:xfrm>
          </p:grpSpPr>
          <p:sp>
            <p:nvSpPr>
              <p:cNvPr id="41065" name="Oval 20"/>
              <p:cNvSpPr>
                <a:spLocks noChangeArrowheads="1"/>
              </p:cNvSpPr>
              <p:nvPr/>
            </p:nvSpPr>
            <p:spPr bwMode="auto">
              <a:xfrm>
                <a:off x="2234" y="3137"/>
                <a:ext cx="46" cy="49"/>
              </a:xfrm>
              <a:prstGeom prst="ellipse">
                <a:avLst/>
              </a:prstGeom>
              <a:solidFill>
                <a:srgbClr val="EAEAEA"/>
              </a:solidFill>
              <a:ln w="7938">
                <a:solidFill>
                  <a:srgbClr val="000000"/>
                </a:solidFill>
                <a:round/>
                <a:headEnd/>
                <a:tailEnd/>
              </a:ln>
            </p:spPr>
            <p:txBody>
              <a:bodyPr/>
              <a:lstStyle/>
              <a:p>
                <a:endParaRPr lang="fr-FR"/>
              </a:p>
            </p:txBody>
          </p:sp>
          <p:sp>
            <p:nvSpPr>
              <p:cNvPr id="41066" name="Line 21"/>
              <p:cNvSpPr>
                <a:spLocks noChangeShapeType="1"/>
              </p:cNvSpPr>
              <p:nvPr/>
            </p:nvSpPr>
            <p:spPr bwMode="auto">
              <a:xfrm>
                <a:off x="2255" y="3184"/>
                <a:ext cx="1" cy="63"/>
              </a:xfrm>
              <a:prstGeom prst="line">
                <a:avLst/>
              </a:prstGeom>
              <a:noFill/>
              <a:ln w="7938">
                <a:solidFill>
                  <a:srgbClr val="000000"/>
                </a:solidFill>
                <a:round/>
                <a:headEnd/>
                <a:tailEnd/>
              </a:ln>
            </p:spPr>
            <p:txBody>
              <a:bodyPr/>
              <a:lstStyle/>
              <a:p>
                <a:endParaRPr lang="fr-FR"/>
              </a:p>
            </p:txBody>
          </p:sp>
          <p:sp>
            <p:nvSpPr>
              <p:cNvPr id="41067" name="Line 22"/>
              <p:cNvSpPr>
                <a:spLocks noChangeShapeType="1"/>
              </p:cNvSpPr>
              <p:nvPr/>
            </p:nvSpPr>
            <p:spPr bwMode="auto">
              <a:xfrm>
                <a:off x="2255" y="3184"/>
                <a:ext cx="29" cy="25"/>
              </a:xfrm>
              <a:prstGeom prst="line">
                <a:avLst/>
              </a:prstGeom>
              <a:noFill/>
              <a:ln w="7938">
                <a:solidFill>
                  <a:srgbClr val="000000"/>
                </a:solidFill>
                <a:round/>
                <a:headEnd/>
                <a:tailEnd/>
              </a:ln>
            </p:spPr>
            <p:txBody>
              <a:bodyPr/>
              <a:lstStyle/>
              <a:p>
                <a:endParaRPr lang="fr-FR"/>
              </a:p>
            </p:txBody>
          </p:sp>
          <p:sp>
            <p:nvSpPr>
              <p:cNvPr id="41068" name="Line 23"/>
              <p:cNvSpPr>
                <a:spLocks noChangeShapeType="1"/>
              </p:cNvSpPr>
              <p:nvPr/>
            </p:nvSpPr>
            <p:spPr bwMode="auto">
              <a:xfrm flipH="1">
                <a:off x="2226" y="3185"/>
                <a:ext cx="29" cy="25"/>
              </a:xfrm>
              <a:prstGeom prst="line">
                <a:avLst/>
              </a:prstGeom>
              <a:noFill/>
              <a:ln w="7938">
                <a:solidFill>
                  <a:srgbClr val="000000"/>
                </a:solidFill>
                <a:round/>
                <a:headEnd/>
                <a:tailEnd/>
              </a:ln>
            </p:spPr>
            <p:txBody>
              <a:bodyPr/>
              <a:lstStyle/>
              <a:p>
                <a:endParaRPr lang="fr-FR"/>
              </a:p>
            </p:txBody>
          </p:sp>
        </p:grpSp>
      </p:grpSp>
      <p:grpSp>
        <p:nvGrpSpPr>
          <p:cNvPr id="8" name="Group 24"/>
          <p:cNvGrpSpPr>
            <a:grpSpLocks/>
          </p:cNvGrpSpPr>
          <p:nvPr/>
        </p:nvGrpSpPr>
        <p:grpSpPr bwMode="auto">
          <a:xfrm>
            <a:off x="5622925" y="2138363"/>
            <a:ext cx="512763" cy="269875"/>
            <a:chOff x="2077" y="3137"/>
            <a:chExt cx="207" cy="110"/>
          </a:xfrm>
        </p:grpSpPr>
        <p:grpSp>
          <p:nvGrpSpPr>
            <p:cNvPr id="9" name="Group 25"/>
            <p:cNvGrpSpPr>
              <a:grpSpLocks/>
            </p:cNvGrpSpPr>
            <p:nvPr/>
          </p:nvGrpSpPr>
          <p:grpSpPr bwMode="auto">
            <a:xfrm>
              <a:off x="2077" y="3149"/>
              <a:ext cx="128" cy="98"/>
              <a:chOff x="2077" y="3149"/>
              <a:chExt cx="128" cy="98"/>
            </a:xfrm>
          </p:grpSpPr>
          <p:sp>
            <p:nvSpPr>
              <p:cNvPr id="41061" name="Freeform 26"/>
              <p:cNvSpPr>
                <a:spLocks/>
              </p:cNvSpPr>
              <p:nvPr/>
            </p:nvSpPr>
            <p:spPr bwMode="auto">
              <a:xfrm>
                <a:off x="2077" y="3163"/>
                <a:ext cx="128" cy="84"/>
              </a:xfrm>
              <a:custGeom>
                <a:avLst/>
                <a:gdLst>
                  <a:gd name="T0" fmla="*/ 0 w 383"/>
                  <a:gd name="T1" fmla="*/ 1 h 252"/>
                  <a:gd name="T2" fmla="*/ 0 w 383"/>
                  <a:gd name="T3" fmla="*/ 1 h 252"/>
                  <a:gd name="T4" fmla="*/ 0 w 383"/>
                  <a:gd name="T5" fmla="*/ 1 h 252"/>
                  <a:gd name="T6" fmla="*/ 0 w 383"/>
                  <a:gd name="T7" fmla="*/ 1 h 252"/>
                  <a:gd name="T8" fmla="*/ 0 w 383"/>
                  <a:gd name="T9" fmla="*/ 1 h 252"/>
                  <a:gd name="T10" fmla="*/ 0 w 383"/>
                  <a:gd name="T11" fmla="*/ 1 h 252"/>
                  <a:gd name="T12" fmla="*/ 0 w 383"/>
                  <a:gd name="T13" fmla="*/ 1 h 252"/>
                  <a:gd name="T14" fmla="*/ 1 w 383"/>
                  <a:gd name="T15" fmla="*/ 1 h 252"/>
                  <a:gd name="T16" fmla="*/ 1 w 383"/>
                  <a:gd name="T17" fmla="*/ 1 h 252"/>
                  <a:gd name="T18" fmla="*/ 1 w 383"/>
                  <a:gd name="T19" fmla="*/ 1 h 252"/>
                  <a:gd name="T20" fmla="*/ 1 w 383"/>
                  <a:gd name="T21" fmla="*/ 1 h 252"/>
                  <a:gd name="T22" fmla="*/ 1 w 383"/>
                  <a:gd name="T23" fmla="*/ 1 h 252"/>
                  <a:gd name="T24" fmla="*/ 1 w 383"/>
                  <a:gd name="T25" fmla="*/ 1 h 252"/>
                  <a:gd name="T26" fmla="*/ 1 w 383"/>
                  <a:gd name="T27" fmla="*/ 1 h 252"/>
                  <a:gd name="T28" fmla="*/ 1 w 383"/>
                  <a:gd name="T29" fmla="*/ 1 h 252"/>
                  <a:gd name="T30" fmla="*/ 1 w 383"/>
                  <a:gd name="T31" fmla="*/ 1 h 252"/>
                  <a:gd name="T32" fmla="*/ 1 w 383"/>
                  <a:gd name="T33" fmla="*/ 1 h 252"/>
                  <a:gd name="T34" fmla="*/ 2 w 383"/>
                  <a:gd name="T35" fmla="*/ 1 h 252"/>
                  <a:gd name="T36" fmla="*/ 2 w 383"/>
                  <a:gd name="T37" fmla="*/ 1 h 252"/>
                  <a:gd name="T38" fmla="*/ 2 w 383"/>
                  <a:gd name="T39" fmla="*/ 1 h 252"/>
                  <a:gd name="T40" fmla="*/ 2 w 383"/>
                  <a:gd name="T41" fmla="*/ 1 h 252"/>
                  <a:gd name="T42" fmla="*/ 2 w 383"/>
                  <a:gd name="T43" fmla="*/ 1 h 252"/>
                  <a:gd name="T44" fmla="*/ 2 w 383"/>
                  <a:gd name="T45" fmla="*/ 0 h 252"/>
                  <a:gd name="T46" fmla="*/ 2 w 383"/>
                  <a:gd name="T47" fmla="*/ 0 h 252"/>
                  <a:gd name="T48" fmla="*/ 2 w 383"/>
                  <a:gd name="T49" fmla="*/ 0 h 252"/>
                  <a:gd name="T50" fmla="*/ 2 w 383"/>
                  <a:gd name="T51" fmla="*/ 0 h 252"/>
                  <a:gd name="T52" fmla="*/ 1 w 383"/>
                  <a:gd name="T53" fmla="*/ 0 h 252"/>
                  <a:gd name="T54" fmla="*/ 1 w 383"/>
                  <a:gd name="T55" fmla="*/ 0 h 252"/>
                  <a:gd name="T56" fmla="*/ 1 w 383"/>
                  <a:gd name="T57" fmla="*/ 0 h 252"/>
                  <a:gd name="T58" fmla="*/ 1 w 383"/>
                  <a:gd name="T59" fmla="*/ 0 h 252"/>
                  <a:gd name="T60" fmla="*/ 1 w 383"/>
                  <a:gd name="T61" fmla="*/ 0 h 252"/>
                  <a:gd name="T62" fmla="*/ 1 w 383"/>
                  <a:gd name="T63" fmla="*/ 0 h 252"/>
                  <a:gd name="T64" fmla="*/ 1 w 383"/>
                  <a:gd name="T65" fmla="*/ 0 h 252"/>
                  <a:gd name="T66" fmla="*/ 1 w 383"/>
                  <a:gd name="T67" fmla="*/ 0 h 252"/>
                  <a:gd name="T68" fmla="*/ 1 w 383"/>
                  <a:gd name="T69" fmla="*/ 0 h 252"/>
                  <a:gd name="T70" fmla="*/ 1 w 383"/>
                  <a:gd name="T71" fmla="*/ 0 h 252"/>
                  <a:gd name="T72" fmla="*/ 0 w 383"/>
                  <a:gd name="T73" fmla="*/ 0 h 252"/>
                  <a:gd name="T74" fmla="*/ 0 w 383"/>
                  <a:gd name="T75" fmla="*/ 0 h 2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3"/>
                  <a:gd name="T115" fmla="*/ 0 h 252"/>
                  <a:gd name="T116" fmla="*/ 383 w 383"/>
                  <a:gd name="T117" fmla="*/ 252 h 2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3" h="252">
                    <a:moveTo>
                      <a:pt x="0" y="206"/>
                    </a:moveTo>
                    <a:lnTo>
                      <a:pt x="16" y="216"/>
                    </a:lnTo>
                    <a:lnTo>
                      <a:pt x="34" y="224"/>
                    </a:lnTo>
                    <a:lnTo>
                      <a:pt x="53" y="233"/>
                    </a:lnTo>
                    <a:lnTo>
                      <a:pt x="73" y="239"/>
                    </a:lnTo>
                    <a:lnTo>
                      <a:pt x="96" y="244"/>
                    </a:lnTo>
                    <a:lnTo>
                      <a:pt x="118" y="249"/>
                    </a:lnTo>
                    <a:lnTo>
                      <a:pt x="142" y="250"/>
                    </a:lnTo>
                    <a:lnTo>
                      <a:pt x="167" y="252"/>
                    </a:lnTo>
                    <a:lnTo>
                      <a:pt x="188" y="252"/>
                    </a:lnTo>
                    <a:lnTo>
                      <a:pt x="210" y="249"/>
                    </a:lnTo>
                    <a:lnTo>
                      <a:pt x="250" y="240"/>
                    </a:lnTo>
                    <a:lnTo>
                      <a:pt x="286" y="230"/>
                    </a:lnTo>
                    <a:lnTo>
                      <a:pt x="320" y="214"/>
                    </a:lnTo>
                    <a:lnTo>
                      <a:pt x="334" y="206"/>
                    </a:lnTo>
                    <a:lnTo>
                      <a:pt x="345" y="195"/>
                    </a:lnTo>
                    <a:lnTo>
                      <a:pt x="356" y="185"/>
                    </a:lnTo>
                    <a:lnTo>
                      <a:pt x="367" y="174"/>
                    </a:lnTo>
                    <a:lnTo>
                      <a:pt x="373" y="162"/>
                    </a:lnTo>
                    <a:lnTo>
                      <a:pt x="379" y="149"/>
                    </a:lnTo>
                    <a:lnTo>
                      <a:pt x="381" y="138"/>
                    </a:lnTo>
                    <a:lnTo>
                      <a:pt x="383" y="125"/>
                    </a:lnTo>
                    <a:lnTo>
                      <a:pt x="381" y="112"/>
                    </a:lnTo>
                    <a:lnTo>
                      <a:pt x="379" y="100"/>
                    </a:lnTo>
                    <a:lnTo>
                      <a:pt x="373" y="89"/>
                    </a:lnTo>
                    <a:lnTo>
                      <a:pt x="367" y="77"/>
                    </a:lnTo>
                    <a:lnTo>
                      <a:pt x="356" y="66"/>
                    </a:lnTo>
                    <a:lnTo>
                      <a:pt x="345" y="56"/>
                    </a:lnTo>
                    <a:lnTo>
                      <a:pt x="334" y="46"/>
                    </a:lnTo>
                    <a:lnTo>
                      <a:pt x="320" y="37"/>
                    </a:lnTo>
                    <a:lnTo>
                      <a:pt x="286" y="21"/>
                    </a:lnTo>
                    <a:lnTo>
                      <a:pt x="250" y="11"/>
                    </a:lnTo>
                    <a:lnTo>
                      <a:pt x="210" y="2"/>
                    </a:lnTo>
                    <a:lnTo>
                      <a:pt x="188" y="1"/>
                    </a:lnTo>
                    <a:lnTo>
                      <a:pt x="167" y="0"/>
                    </a:lnTo>
                    <a:lnTo>
                      <a:pt x="129" y="1"/>
                    </a:lnTo>
                    <a:lnTo>
                      <a:pt x="111" y="4"/>
                    </a:lnTo>
                    <a:lnTo>
                      <a:pt x="93" y="7"/>
                    </a:lnTo>
                  </a:path>
                </a:pathLst>
              </a:custGeom>
              <a:noFill/>
              <a:ln w="9525">
                <a:solidFill>
                  <a:srgbClr val="000000"/>
                </a:solidFill>
                <a:round/>
                <a:headEnd/>
                <a:tailEnd/>
              </a:ln>
            </p:spPr>
            <p:txBody>
              <a:bodyPr/>
              <a:lstStyle/>
              <a:p>
                <a:endParaRPr lang="fr-FR"/>
              </a:p>
            </p:txBody>
          </p:sp>
          <p:sp>
            <p:nvSpPr>
              <p:cNvPr id="41062" name="Freeform 27"/>
              <p:cNvSpPr>
                <a:spLocks/>
              </p:cNvSpPr>
              <p:nvPr/>
            </p:nvSpPr>
            <p:spPr bwMode="auto">
              <a:xfrm>
                <a:off x="2077" y="3149"/>
                <a:ext cx="60" cy="50"/>
              </a:xfrm>
              <a:custGeom>
                <a:avLst/>
                <a:gdLst>
                  <a:gd name="T0" fmla="*/ 1 w 180"/>
                  <a:gd name="T1" fmla="*/ 1 h 150"/>
                  <a:gd name="T2" fmla="*/ 0 w 180"/>
                  <a:gd name="T3" fmla="*/ 1 h 150"/>
                  <a:gd name="T4" fmla="*/ 0 w 180"/>
                  <a:gd name="T5" fmla="*/ 0 h 150"/>
                  <a:gd name="T6" fmla="*/ 1 w 180"/>
                  <a:gd name="T7" fmla="*/ 1 h 150"/>
                  <a:gd name="T8" fmla="*/ 0 60000 65536"/>
                  <a:gd name="T9" fmla="*/ 0 60000 65536"/>
                  <a:gd name="T10" fmla="*/ 0 60000 65536"/>
                  <a:gd name="T11" fmla="*/ 0 60000 65536"/>
                  <a:gd name="T12" fmla="*/ 0 w 180"/>
                  <a:gd name="T13" fmla="*/ 0 h 150"/>
                  <a:gd name="T14" fmla="*/ 180 w 180"/>
                  <a:gd name="T15" fmla="*/ 150 h 150"/>
                </a:gdLst>
                <a:ahLst/>
                <a:cxnLst>
                  <a:cxn ang="T8">
                    <a:pos x="T0" y="T1"/>
                  </a:cxn>
                  <a:cxn ang="T9">
                    <a:pos x="T2" y="T3"/>
                  </a:cxn>
                  <a:cxn ang="T10">
                    <a:pos x="T4" y="T5"/>
                  </a:cxn>
                  <a:cxn ang="T11">
                    <a:pos x="T6" y="T7"/>
                  </a:cxn>
                </a:cxnLst>
                <a:rect l="T12" t="T13" r="T14" b="T15"/>
                <a:pathLst>
                  <a:path w="180" h="150">
                    <a:moveTo>
                      <a:pt x="180" y="150"/>
                    </a:moveTo>
                    <a:lnTo>
                      <a:pt x="0" y="139"/>
                    </a:lnTo>
                    <a:lnTo>
                      <a:pt x="115" y="0"/>
                    </a:lnTo>
                    <a:lnTo>
                      <a:pt x="180" y="150"/>
                    </a:lnTo>
                    <a:close/>
                  </a:path>
                </a:pathLst>
              </a:custGeom>
              <a:solidFill>
                <a:srgbClr val="000000"/>
              </a:solidFill>
              <a:ln w="9525">
                <a:noFill/>
                <a:round/>
                <a:headEnd/>
                <a:tailEnd/>
              </a:ln>
            </p:spPr>
            <p:txBody>
              <a:bodyPr/>
              <a:lstStyle/>
              <a:p>
                <a:endParaRPr lang="fr-FR"/>
              </a:p>
            </p:txBody>
          </p:sp>
        </p:grpSp>
        <p:grpSp>
          <p:nvGrpSpPr>
            <p:cNvPr id="10" name="Group 28"/>
            <p:cNvGrpSpPr>
              <a:grpSpLocks/>
            </p:cNvGrpSpPr>
            <p:nvPr/>
          </p:nvGrpSpPr>
          <p:grpSpPr bwMode="auto">
            <a:xfrm>
              <a:off x="2226" y="3137"/>
              <a:ext cx="58" cy="110"/>
              <a:chOff x="2226" y="3137"/>
              <a:chExt cx="58" cy="110"/>
            </a:xfrm>
          </p:grpSpPr>
          <p:sp>
            <p:nvSpPr>
              <p:cNvPr id="41057" name="Oval 29"/>
              <p:cNvSpPr>
                <a:spLocks noChangeArrowheads="1"/>
              </p:cNvSpPr>
              <p:nvPr/>
            </p:nvSpPr>
            <p:spPr bwMode="auto">
              <a:xfrm>
                <a:off x="2234" y="3137"/>
                <a:ext cx="46" cy="49"/>
              </a:xfrm>
              <a:prstGeom prst="ellipse">
                <a:avLst/>
              </a:prstGeom>
              <a:solidFill>
                <a:srgbClr val="EAEAEA"/>
              </a:solidFill>
              <a:ln w="7938">
                <a:solidFill>
                  <a:srgbClr val="000000"/>
                </a:solidFill>
                <a:round/>
                <a:headEnd/>
                <a:tailEnd/>
              </a:ln>
            </p:spPr>
            <p:txBody>
              <a:bodyPr/>
              <a:lstStyle/>
              <a:p>
                <a:endParaRPr lang="fr-FR"/>
              </a:p>
            </p:txBody>
          </p:sp>
          <p:sp>
            <p:nvSpPr>
              <p:cNvPr id="41058" name="Line 30"/>
              <p:cNvSpPr>
                <a:spLocks noChangeShapeType="1"/>
              </p:cNvSpPr>
              <p:nvPr/>
            </p:nvSpPr>
            <p:spPr bwMode="auto">
              <a:xfrm>
                <a:off x="2255" y="3184"/>
                <a:ext cx="1" cy="63"/>
              </a:xfrm>
              <a:prstGeom prst="line">
                <a:avLst/>
              </a:prstGeom>
              <a:noFill/>
              <a:ln w="7938">
                <a:solidFill>
                  <a:srgbClr val="000000"/>
                </a:solidFill>
                <a:round/>
                <a:headEnd/>
                <a:tailEnd/>
              </a:ln>
            </p:spPr>
            <p:txBody>
              <a:bodyPr/>
              <a:lstStyle/>
              <a:p>
                <a:endParaRPr lang="fr-FR"/>
              </a:p>
            </p:txBody>
          </p:sp>
          <p:sp>
            <p:nvSpPr>
              <p:cNvPr id="41059" name="Line 31"/>
              <p:cNvSpPr>
                <a:spLocks noChangeShapeType="1"/>
              </p:cNvSpPr>
              <p:nvPr/>
            </p:nvSpPr>
            <p:spPr bwMode="auto">
              <a:xfrm>
                <a:off x="2255" y="3184"/>
                <a:ext cx="29" cy="25"/>
              </a:xfrm>
              <a:prstGeom prst="line">
                <a:avLst/>
              </a:prstGeom>
              <a:noFill/>
              <a:ln w="7938">
                <a:solidFill>
                  <a:srgbClr val="000000"/>
                </a:solidFill>
                <a:round/>
                <a:headEnd/>
                <a:tailEnd/>
              </a:ln>
            </p:spPr>
            <p:txBody>
              <a:bodyPr/>
              <a:lstStyle/>
              <a:p>
                <a:endParaRPr lang="fr-FR"/>
              </a:p>
            </p:txBody>
          </p:sp>
          <p:sp>
            <p:nvSpPr>
              <p:cNvPr id="41060" name="Line 32"/>
              <p:cNvSpPr>
                <a:spLocks noChangeShapeType="1"/>
              </p:cNvSpPr>
              <p:nvPr/>
            </p:nvSpPr>
            <p:spPr bwMode="auto">
              <a:xfrm flipH="1">
                <a:off x="2226" y="3185"/>
                <a:ext cx="29" cy="25"/>
              </a:xfrm>
              <a:prstGeom prst="line">
                <a:avLst/>
              </a:prstGeom>
              <a:noFill/>
              <a:ln w="7938">
                <a:solidFill>
                  <a:srgbClr val="000000"/>
                </a:solidFill>
                <a:round/>
                <a:headEnd/>
                <a:tailEnd/>
              </a:ln>
            </p:spPr>
            <p:txBody>
              <a:bodyPr/>
              <a:lstStyle/>
              <a:p>
                <a:endParaRPr lang="fr-FR"/>
              </a:p>
            </p:txBody>
          </p:sp>
        </p:grpSp>
      </p:grpSp>
      <p:sp>
        <p:nvSpPr>
          <p:cNvPr id="40968" name="Line 33"/>
          <p:cNvSpPr>
            <a:spLocks noChangeShapeType="1"/>
          </p:cNvSpPr>
          <p:nvPr/>
        </p:nvSpPr>
        <p:spPr bwMode="auto">
          <a:xfrm>
            <a:off x="5622925" y="2490788"/>
            <a:ext cx="595313" cy="3175"/>
          </a:xfrm>
          <a:prstGeom prst="line">
            <a:avLst/>
          </a:prstGeom>
          <a:noFill/>
          <a:ln w="9525">
            <a:solidFill>
              <a:schemeClr val="tx1"/>
            </a:solidFill>
            <a:round/>
            <a:headEnd/>
            <a:tailEnd type="triangle" w="med" len="med"/>
          </a:ln>
        </p:spPr>
        <p:txBody>
          <a:bodyPr wrap="none" anchor="ctr"/>
          <a:lstStyle/>
          <a:p>
            <a:endParaRPr lang="fr-FR"/>
          </a:p>
        </p:txBody>
      </p:sp>
      <p:grpSp>
        <p:nvGrpSpPr>
          <p:cNvPr id="11" name="Group 34"/>
          <p:cNvGrpSpPr>
            <a:grpSpLocks/>
          </p:cNvGrpSpPr>
          <p:nvPr/>
        </p:nvGrpSpPr>
        <p:grpSpPr bwMode="auto">
          <a:xfrm>
            <a:off x="8128000" y="4376738"/>
            <a:ext cx="515938" cy="271462"/>
            <a:chOff x="2077" y="3137"/>
            <a:chExt cx="207" cy="110"/>
          </a:xfrm>
        </p:grpSpPr>
        <p:grpSp>
          <p:nvGrpSpPr>
            <p:cNvPr id="12" name="Group 35"/>
            <p:cNvGrpSpPr>
              <a:grpSpLocks/>
            </p:cNvGrpSpPr>
            <p:nvPr/>
          </p:nvGrpSpPr>
          <p:grpSpPr bwMode="auto">
            <a:xfrm>
              <a:off x="2077" y="3149"/>
              <a:ext cx="128" cy="98"/>
              <a:chOff x="2077" y="3149"/>
              <a:chExt cx="128" cy="98"/>
            </a:xfrm>
          </p:grpSpPr>
          <p:sp>
            <p:nvSpPr>
              <p:cNvPr id="41053" name="Freeform 36"/>
              <p:cNvSpPr>
                <a:spLocks/>
              </p:cNvSpPr>
              <p:nvPr/>
            </p:nvSpPr>
            <p:spPr bwMode="auto">
              <a:xfrm>
                <a:off x="2077" y="3163"/>
                <a:ext cx="128" cy="84"/>
              </a:xfrm>
              <a:custGeom>
                <a:avLst/>
                <a:gdLst>
                  <a:gd name="T0" fmla="*/ 0 w 383"/>
                  <a:gd name="T1" fmla="*/ 1 h 252"/>
                  <a:gd name="T2" fmla="*/ 0 w 383"/>
                  <a:gd name="T3" fmla="*/ 1 h 252"/>
                  <a:gd name="T4" fmla="*/ 0 w 383"/>
                  <a:gd name="T5" fmla="*/ 1 h 252"/>
                  <a:gd name="T6" fmla="*/ 0 w 383"/>
                  <a:gd name="T7" fmla="*/ 1 h 252"/>
                  <a:gd name="T8" fmla="*/ 0 w 383"/>
                  <a:gd name="T9" fmla="*/ 1 h 252"/>
                  <a:gd name="T10" fmla="*/ 0 w 383"/>
                  <a:gd name="T11" fmla="*/ 1 h 252"/>
                  <a:gd name="T12" fmla="*/ 0 w 383"/>
                  <a:gd name="T13" fmla="*/ 1 h 252"/>
                  <a:gd name="T14" fmla="*/ 1 w 383"/>
                  <a:gd name="T15" fmla="*/ 1 h 252"/>
                  <a:gd name="T16" fmla="*/ 1 w 383"/>
                  <a:gd name="T17" fmla="*/ 1 h 252"/>
                  <a:gd name="T18" fmla="*/ 1 w 383"/>
                  <a:gd name="T19" fmla="*/ 1 h 252"/>
                  <a:gd name="T20" fmla="*/ 1 w 383"/>
                  <a:gd name="T21" fmla="*/ 1 h 252"/>
                  <a:gd name="T22" fmla="*/ 1 w 383"/>
                  <a:gd name="T23" fmla="*/ 1 h 252"/>
                  <a:gd name="T24" fmla="*/ 1 w 383"/>
                  <a:gd name="T25" fmla="*/ 1 h 252"/>
                  <a:gd name="T26" fmla="*/ 1 w 383"/>
                  <a:gd name="T27" fmla="*/ 1 h 252"/>
                  <a:gd name="T28" fmla="*/ 1 w 383"/>
                  <a:gd name="T29" fmla="*/ 1 h 252"/>
                  <a:gd name="T30" fmla="*/ 1 w 383"/>
                  <a:gd name="T31" fmla="*/ 1 h 252"/>
                  <a:gd name="T32" fmla="*/ 1 w 383"/>
                  <a:gd name="T33" fmla="*/ 1 h 252"/>
                  <a:gd name="T34" fmla="*/ 2 w 383"/>
                  <a:gd name="T35" fmla="*/ 1 h 252"/>
                  <a:gd name="T36" fmla="*/ 2 w 383"/>
                  <a:gd name="T37" fmla="*/ 1 h 252"/>
                  <a:gd name="T38" fmla="*/ 2 w 383"/>
                  <a:gd name="T39" fmla="*/ 1 h 252"/>
                  <a:gd name="T40" fmla="*/ 2 w 383"/>
                  <a:gd name="T41" fmla="*/ 1 h 252"/>
                  <a:gd name="T42" fmla="*/ 2 w 383"/>
                  <a:gd name="T43" fmla="*/ 1 h 252"/>
                  <a:gd name="T44" fmla="*/ 2 w 383"/>
                  <a:gd name="T45" fmla="*/ 0 h 252"/>
                  <a:gd name="T46" fmla="*/ 2 w 383"/>
                  <a:gd name="T47" fmla="*/ 0 h 252"/>
                  <a:gd name="T48" fmla="*/ 2 w 383"/>
                  <a:gd name="T49" fmla="*/ 0 h 252"/>
                  <a:gd name="T50" fmla="*/ 2 w 383"/>
                  <a:gd name="T51" fmla="*/ 0 h 252"/>
                  <a:gd name="T52" fmla="*/ 1 w 383"/>
                  <a:gd name="T53" fmla="*/ 0 h 252"/>
                  <a:gd name="T54" fmla="*/ 1 w 383"/>
                  <a:gd name="T55" fmla="*/ 0 h 252"/>
                  <a:gd name="T56" fmla="*/ 1 w 383"/>
                  <a:gd name="T57" fmla="*/ 0 h 252"/>
                  <a:gd name="T58" fmla="*/ 1 w 383"/>
                  <a:gd name="T59" fmla="*/ 0 h 252"/>
                  <a:gd name="T60" fmla="*/ 1 w 383"/>
                  <a:gd name="T61" fmla="*/ 0 h 252"/>
                  <a:gd name="T62" fmla="*/ 1 w 383"/>
                  <a:gd name="T63" fmla="*/ 0 h 252"/>
                  <a:gd name="T64" fmla="*/ 1 w 383"/>
                  <a:gd name="T65" fmla="*/ 0 h 252"/>
                  <a:gd name="T66" fmla="*/ 1 w 383"/>
                  <a:gd name="T67" fmla="*/ 0 h 252"/>
                  <a:gd name="T68" fmla="*/ 1 w 383"/>
                  <a:gd name="T69" fmla="*/ 0 h 252"/>
                  <a:gd name="T70" fmla="*/ 1 w 383"/>
                  <a:gd name="T71" fmla="*/ 0 h 252"/>
                  <a:gd name="T72" fmla="*/ 0 w 383"/>
                  <a:gd name="T73" fmla="*/ 0 h 252"/>
                  <a:gd name="T74" fmla="*/ 0 w 383"/>
                  <a:gd name="T75" fmla="*/ 0 h 2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3"/>
                  <a:gd name="T115" fmla="*/ 0 h 252"/>
                  <a:gd name="T116" fmla="*/ 383 w 383"/>
                  <a:gd name="T117" fmla="*/ 252 h 2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3" h="252">
                    <a:moveTo>
                      <a:pt x="0" y="206"/>
                    </a:moveTo>
                    <a:lnTo>
                      <a:pt x="16" y="216"/>
                    </a:lnTo>
                    <a:lnTo>
                      <a:pt x="34" y="224"/>
                    </a:lnTo>
                    <a:lnTo>
                      <a:pt x="53" y="233"/>
                    </a:lnTo>
                    <a:lnTo>
                      <a:pt x="73" y="239"/>
                    </a:lnTo>
                    <a:lnTo>
                      <a:pt x="96" y="244"/>
                    </a:lnTo>
                    <a:lnTo>
                      <a:pt x="118" y="249"/>
                    </a:lnTo>
                    <a:lnTo>
                      <a:pt x="142" y="250"/>
                    </a:lnTo>
                    <a:lnTo>
                      <a:pt x="167" y="252"/>
                    </a:lnTo>
                    <a:lnTo>
                      <a:pt x="188" y="252"/>
                    </a:lnTo>
                    <a:lnTo>
                      <a:pt x="210" y="249"/>
                    </a:lnTo>
                    <a:lnTo>
                      <a:pt x="250" y="240"/>
                    </a:lnTo>
                    <a:lnTo>
                      <a:pt x="286" y="230"/>
                    </a:lnTo>
                    <a:lnTo>
                      <a:pt x="320" y="214"/>
                    </a:lnTo>
                    <a:lnTo>
                      <a:pt x="334" y="206"/>
                    </a:lnTo>
                    <a:lnTo>
                      <a:pt x="345" y="195"/>
                    </a:lnTo>
                    <a:lnTo>
                      <a:pt x="356" y="185"/>
                    </a:lnTo>
                    <a:lnTo>
                      <a:pt x="367" y="174"/>
                    </a:lnTo>
                    <a:lnTo>
                      <a:pt x="373" y="162"/>
                    </a:lnTo>
                    <a:lnTo>
                      <a:pt x="379" y="149"/>
                    </a:lnTo>
                    <a:lnTo>
                      <a:pt x="381" y="138"/>
                    </a:lnTo>
                    <a:lnTo>
                      <a:pt x="383" y="125"/>
                    </a:lnTo>
                    <a:lnTo>
                      <a:pt x="381" y="112"/>
                    </a:lnTo>
                    <a:lnTo>
                      <a:pt x="379" y="100"/>
                    </a:lnTo>
                    <a:lnTo>
                      <a:pt x="373" y="89"/>
                    </a:lnTo>
                    <a:lnTo>
                      <a:pt x="367" y="77"/>
                    </a:lnTo>
                    <a:lnTo>
                      <a:pt x="356" y="66"/>
                    </a:lnTo>
                    <a:lnTo>
                      <a:pt x="345" y="56"/>
                    </a:lnTo>
                    <a:lnTo>
                      <a:pt x="334" y="46"/>
                    </a:lnTo>
                    <a:lnTo>
                      <a:pt x="320" y="37"/>
                    </a:lnTo>
                    <a:lnTo>
                      <a:pt x="286" y="21"/>
                    </a:lnTo>
                    <a:lnTo>
                      <a:pt x="250" y="11"/>
                    </a:lnTo>
                    <a:lnTo>
                      <a:pt x="210" y="2"/>
                    </a:lnTo>
                    <a:lnTo>
                      <a:pt x="188" y="1"/>
                    </a:lnTo>
                    <a:lnTo>
                      <a:pt x="167" y="0"/>
                    </a:lnTo>
                    <a:lnTo>
                      <a:pt x="129" y="1"/>
                    </a:lnTo>
                    <a:lnTo>
                      <a:pt x="111" y="4"/>
                    </a:lnTo>
                    <a:lnTo>
                      <a:pt x="93" y="7"/>
                    </a:lnTo>
                  </a:path>
                </a:pathLst>
              </a:custGeom>
              <a:noFill/>
              <a:ln w="9525">
                <a:solidFill>
                  <a:srgbClr val="000000"/>
                </a:solidFill>
                <a:round/>
                <a:headEnd/>
                <a:tailEnd/>
              </a:ln>
            </p:spPr>
            <p:txBody>
              <a:bodyPr/>
              <a:lstStyle/>
              <a:p>
                <a:endParaRPr lang="fr-FR"/>
              </a:p>
            </p:txBody>
          </p:sp>
          <p:sp>
            <p:nvSpPr>
              <p:cNvPr id="41054" name="Freeform 37"/>
              <p:cNvSpPr>
                <a:spLocks/>
              </p:cNvSpPr>
              <p:nvPr/>
            </p:nvSpPr>
            <p:spPr bwMode="auto">
              <a:xfrm>
                <a:off x="2077" y="3149"/>
                <a:ext cx="60" cy="50"/>
              </a:xfrm>
              <a:custGeom>
                <a:avLst/>
                <a:gdLst>
                  <a:gd name="T0" fmla="*/ 1 w 180"/>
                  <a:gd name="T1" fmla="*/ 1 h 150"/>
                  <a:gd name="T2" fmla="*/ 0 w 180"/>
                  <a:gd name="T3" fmla="*/ 1 h 150"/>
                  <a:gd name="T4" fmla="*/ 0 w 180"/>
                  <a:gd name="T5" fmla="*/ 0 h 150"/>
                  <a:gd name="T6" fmla="*/ 1 w 180"/>
                  <a:gd name="T7" fmla="*/ 1 h 150"/>
                  <a:gd name="T8" fmla="*/ 0 60000 65536"/>
                  <a:gd name="T9" fmla="*/ 0 60000 65536"/>
                  <a:gd name="T10" fmla="*/ 0 60000 65536"/>
                  <a:gd name="T11" fmla="*/ 0 60000 65536"/>
                  <a:gd name="T12" fmla="*/ 0 w 180"/>
                  <a:gd name="T13" fmla="*/ 0 h 150"/>
                  <a:gd name="T14" fmla="*/ 180 w 180"/>
                  <a:gd name="T15" fmla="*/ 150 h 150"/>
                </a:gdLst>
                <a:ahLst/>
                <a:cxnLst>
                  <a:cxn ang="T8">
                    <a:pos x="T0" y="T1"/>
                  </a:cxn>
                  <a:cxn ang="T9">
                    <a:pos x="T2" y="T3"/>
                  </a:cxn>
                  <a:cxn ang="T10">
                    <a:pos x="T4" y="T5"/>
                  </a:cxn>
                  <a:cxn ang="T11">
                    <a:pos x="T6" y="T7"/>
                  </a:cxn>
                </a:cxnLst>
                <a:rect l="T12" t="T13" r="T14" b="T15"/>
                <a:pathLst>
                  <a:path w="180" h="150">
                    <a:moveTo>
                      <a:pt x="180" y="150"/>
                    </a:moveTo>
                    <a:lnTo>
                      <a:pt x="0" y="139"/>
                    </a:lnTo>
                    <a:lnTo>
                      <a:pt x="115" y="0"/>
                    </a:lnTo>
                    <a:lnTo>
                      <a:pt x="180" y="150"/>
                    </a:lnTo>
                    <a:close/>
                  </a:path>
                </a:pathLst>
              </a:custGeom>
              <a:solidFill>
                <a:srgbClr val="000000"/>
              </a:solidFill>
              <a:ln w="9525">
                <a:noFill/>
                <a:round/>
                <a:headEnd/>
                <a:tailEnd/>
              </a:ln>
            </p:spPr>
            <p:txBody>
              <a:bodyPr/>
              <a:lstStyle/>
              <a:p>
                <a:endParaRPr lang="fr-FR"/>
              </a:p>
            </p:txBody>
          </p:sp>
        </p:grpSp>
        <p:grpSp>
          <p:nvGrpSpPr>
            <p:cNvPr id="13" name="Group 38"/>
            <p:cNvGrpSpPr>
              <a:grpSpLocks/>
            </p:cNvGrpSpPr>
            <p:nvPr/>
          </p:nvGrpSpPr>
          <p:grpSpPr bwMode="auto">
            <a:xfrm>
              <a:off x="2226" y="3137"/>
              <a:ext cx="58" cy="110"/>
              <a:chOff x="2226" y="3137"/>
              <a:chExt cx="58" cy="110"/>
            </a:xfrm>
          </p:grpSpPr>
          <p:sp>
            <p:nvSpPr>
              <p:cNvPr id="41049" name="Oval 39"/>
              <p:cNvSpPr>
                <a:spLocks noChangeArrowheads="1"/>
              </p:cNvSpPr>
              <p:nvPr/>
            </p:nvSpPr>
            <p:spPr bwMode="auto">
              <a:xfrm>
                <a:off x="2234" y="3137"/>
                <a:ext cx="46" cy="49"/>
              </a:xfrm>
              <a:prstGeom prst="ellipse">
                <a:avLst/>
              </a:prstGeom>
              <a:solidFill>
                <a:srgbClr val="EAEAEA"/>
              </a:solidFill>
              <a:ln w="7938">
                <a:solidFill>
                  <a:srgbClr val="000000"/>
                </a:solidFill>
                <a:round/>
                <a:headEnd/>
                <a:tailEnd/>
              </a:ln>
            </p:spPr>
            <p:txBody>
              <a:bodyPr/>
              <a:lstStyle/>
              <a:p>
                <a:endParaRPr lang="fr-FR"/>
              </a:p>
            </p:txBody>
          </p:sp>
          <p:sp>
            <p:nvSpPr>
              <p:cNvPr id="41050" name="Line 40"/>
              <p:cNvSpPr>
                <a:spLocks noChangeShapeType="1"/>
              </p:cNvSpPr>
              <p:nvPr/>
            </p:nvSpPr>
            <p:spPr bwMode="auto">
              <a:xfrm>
                <a:off x="2255" y="3184"/>
                <a:ext cx="1" cy="63"/>
              </a:xfrm>
              <a:prstGeom prst="line">
                <a:avLst/>
              </a:prstGeom>
              <a:noFill/>
              <a:ln w="7938">
                <a:solidFill>
                  <a:srgbClr val="000000"/>
                </a:solidFill>
                <a:round/>
                <a:headEnd/>
                <a:tailEnd/>
              </a:ln>
            </p:spPr>
            <p:txBody>
              <a:bodyPr/>
              <a:lstStyle/>
              <a:p>
                <a:endParaRPr lang="fr-FR"/>
              </a:p>
            </p:txBody>
          </p:sp>
          <p:sp>
            <p:nvSpPr>
              <p:cNvPr id="41051" name="Line 41"/>
              <p:cNvSpPr>
                <a:spLocks noChangeShapeType="1"/>
              </p:cNvSpPr>
              <p:nvPr/>
            </p:nvSpPr>
            <p:spPr bwMode="auto">
              <a:xfrm>
                <a:off x="2255" y="3184"/>
                <a:ext cx="29" cy="25"/>
              </a:xfrm>
              <a:prstGeom prst="line">
                <a:avLst/>
              </a:prstGeom>
              <a:noFill/>
              <a:ln w="7938">
                <a:solidFill>
                  <a:srgbClr val="000000"/>
                </a:solidFill>
                <a:round/>
                <a:headEnd/>
                <a:tailEnd/>
              </a:ln>
            </p:spPr>
            <p:txBody>
              <a:bodyPr/>
              <a:lstStyle/>
              <a:p>
                <a:endParaRPr lang="fr-FR"/>
              </a:p>
            </p:txBody>
          </p:sp>
          <p:sp>
            <p:nvSpPr>
              <p:cNvPr id="41052" name="Line 42"/>
              <p:cNvSpPr>
                <a:spLocks noChangeShapeType="1"/>
              </p:cNvSpPr>
              <p:nvPr/>
            </p:nvSpPr>
            <p:spPr bwMode="auto">
              <a:xfrm flipH="1">
                <a:off x="2226" y="3185"/>
                <a:ext cx="29" cy="25"/>
              </a:xfrm>
              <a:prstGeom prst="line">
                <a:avLst/>
              </a:prstGeom>
              <a:noFill/>
              <a:ln w="7938">
                <a:solidFill>
                  <a:srgbClr val="000000"/>
                </a:solidFill>
                <a:round/>
                <a:headEnd/>
                <a:tailEnd/>
              </a:ln>
            </p:spPr>
            <p:txBody>
              <a:bodyPr/>
              <a:lstStyle/>
              <a:p>
                <a:endParaRPr lang="fr-FR"/>
              </a:p>
            </p:txBody>
          </p:sp>
        </p:grpSp>
      </p:grpSp>
      <p:sp>
        <p:nvSpPr>
          <p:cNvPr id="40970" name="Rectangle 43"/>
          <p:cNvSpPr>
            <a:spLocks noChangeArrowheads="1"/>
          </p:cNvSpPr>
          <p:nvPr/>
        </p:nvSpPr>
        <p:spPr bwMode="auto">
          <a:xfrm>
            <a:off x="8326438" y="5032375"/>
            <a:ext cx="385762" cy="354013"/>
          </a:xfrm>
          <a:prstGeom prst="rect">
            <a:avLst/>
          </a:prstGeom>
          <a:noFill/>
          <a:ln w="9525">
            <a:noFill/>
            <a:miter lim="800000"/>
            <a:headEnd/>
            <a:tailEnd/>
          </a:ln>
        </p:spPr>
        <p:txBody>
          <a:bodyPr/>
          <a:lstStyle/>
          <a:p>
            <a:endParaRPr lang="fr-FR"/>
          </a:p>
        </p:txBody>
      </p:sp>
      <p:grpSp>
        <p:nvGrpSpPr>
          <p:cNvPr id="14" name="Group 44"/>
          <p:cNvGrpSpPr>
            <a:grpSpLocks/>
          </p:cNvGrpSpPr>
          <p:nvPr/>
        </p:nvGrpSpPr>
        <p:grpSpPr bwMode="auto">
          <a:xfrm>
            <a:off x="7412038" y="5438775"/>
            <a:ext cx="514350" cy="269875"/>
            <a:chOff x="2077" y="3137"/>
            <a:chExt cx="207" cy="110"/>
          </a:xfrm>
        </p:grpSpPr>
        <p:grpSp>
          <p:nvGrpSpPr>
            <p:cNvPr id="15" name="Group 45"/>
            <p:cNvGrpSpPr>
              <a:grpSpLocks/>
            </p:cNvGrpSpPr>
            <p:nvPr/>
          </p:nvGrpSpPr>
          <p:grpSpPr bwMode="auto">
            <a:xfrm>
              <a:off x="2077" y="3149"/>
              <a:ext cx="128" cy="98"/>
              <a:chOff x="2077" y="3149"/>
              <a:chExt cx="128" cy="98"/>
            </a:xfrm>
          </p:grpSpPr>
          <p:sp>
            <p:nvSpPr>
              <p:cNvPr id="41045" name="Freeform 46"/>
              <p:cNvSpPr>
                <a:spLocks/>
              </p:cNvSpPr>
              <p:nvPr/>
            </p:nvSpPr>
            <p:spPr bwMode="auto">
              <a:xfrm>
                <a:off x="2077" y="3163"/>
                <a:ext cx="128" cy="84"/>
              </a:xfrm>
              <a:custGeom>
                <a:avLst/>
                <a:gdLst>
                  <a:gd name="T0" fmla="*/ 0 w 383"/>
                  <a:gd name="T1" fmla="*/ 1 h 252"/>
                  <a:gd name="T2" fmla="*/ 0 w 383"/>
                  <a:gd name="T3" fmla="*/ 1 h 252"/>
                  <a:gd name="T4" fmla="*/ 0 w 383"/>
                  <a:gd name="T5" fmla="*/ 1 h 252"/>
                  <a:gd name="T6" fmla="*/ 0 w 383"/>
                  <a:gd name="T7" fmla="*/ 1 h 252"/>
                  <a:gd name="T8" fmla="*/ 0 w 383"/>
                  <a:gd name="T9" fmla="*/ 1 h 252"/>
                  <a:gd name="T10" fmla="*/ 0 w 383"/>
                  <a:gd name="T11" fmla="*/ 1 h 252"/>
                  <a:gd name="T12" fmla="*/ 0 w 383"/>
                  <a:gd name="T13" fmla="*/ 1 h 252"/>
                  <a:gd name="T14" fmla="*/ 1 w 383"/>
                  <a:gd name="T15" fmla="*/ 1 h 252"/>
                  <a:gd name="T16" fmla="*/ 1 w 383"/>
                  <a:gd name="T17" fmla="*/ 1 h 252"/>
                  <a:gd name="T18" fmla="*/ 1 w 383"/>
                  <a:gd name="T19" fmla="*/ 1 h 252"/>
                  <a:gd name="T20" fmla="*/ 1 w 383"/>
                  <a:gd name="T21" fmla="*/ 1 h 252"/>
                  <a:gd name="T22" fmla="*/ 1 w 383"/>
                  <a:gd name="T23" fmla="*/ 1 h 252"/>
                  <a:gd name="T24" fmla="*/ 1 w 383"/>
                  <a:gd name="T25" fmla="*/ 1 h 252"/>
                  <a:gd name="T26" fmla="*/ 1 w 383"/>
                  <a:gd name="T27" fmla="*/ 1 h 252"/>
                  <a:gd name="T28" fmla="*/ 1 w 383"/>
                  <a:gd name="T29" fmla="*/ 1 h 252"/>
                  <a:gd name="T30" fmla="*/ 1 w 383"/>
                  <a:gd name="T31" fmla="*/ 1 h 252"/>
                  <a:gd name="T32" fmla="*/ 1 w 383"/>
                  <a:gd name="T33" fmla="*/ 1 h 252"/>
                  <a:gd name="T34" fmla="*/ 2 w 383"/>
                  <a:gd name="T35" fmla="*/ 1 h 252"/>
                  <a:gd name="T36" fmla="*/ 2 w 383"/>
                  <a:gd name="T37" fmla="*/ 1 h 252"/>
                  <a:gd name="T38" fmla="*/ 2 w 383"/>
                  <a:gd name="T39" fmla="*/ 1 h 252"/>
                  <a:gd name="T40" fmla="*/ 2 w 383"/>
                  <a:gd name="T41" fmla="*/ 1 h 252"/>
                  <a:gd name="T42" fmla="*/ 2 w 383"/>
                  <a:gd name="T43" fmla="*/ 1 h 252"/>
                  <a:gd name="T44" fmla="*/ 2 w 383"/>
                  <a:gd name="T45" fmla="*/ 0 h 252"/>
                  <a:gd name="T46" fmla="*/ 2 w 383"/>
                  <a:gd name="T47" fmla="*/ 0 h 252"/>
                  <a:gd name="T48" fmla="*/ 2 w 383"/>
                  <a:gd name="T49" fmla="*/ 0 h 252"/>
                  <a:gd name="T50" fmla="*/ 2 w 383"/>
                  <a:gd name="T51" fmla="*/ 0 h 252"/>
                  <a:gd name="T52" fmla="*/ 1 w 383"/>
                  <a:gd name="T53" fmla="*/ 0 h 252"/>
                  <a:gd name="T54" fmla="*/ 1 w 383"/>
                  <a:gd name="T55" fmla="*/ 0 h 252"/>
                  <a:gd name="T56" fmla="*/ 1 w 383"/>
                  <a:gd name="T57" fmla="*/ 0 h 252"/>
                  <a:gd name="T58" fmla="*/ 1 w 383"/>
                  <a:gd name="T59" fmla="*/ 0 h 252"/>
                  <a:gd name="T60" fmla="*/ 1 w 383"/>
                  <a:gd name="T61" fmla="*/ 0 h 252"/>
                  <a:gd name="T62" fmla="*/ 1 w 383"/>
                  <a:gd name="T63" fmla="*/ 0 h 252"/>
                  <a:gd name="T64" fmla="*/ 1 w 383"/>
                  <a:gd name="T65" fmla="*/ 0 h 252"/>
                  <a:gd name="T66" fmla="*/ 1 w 383"/>
                  <a:gd name="T67" fmla="*/ 0 h 252"/>
                  <a:gd name="T68" fmla="*/ 1 w 383"/>
                  <a:gd name="T69" fmla="*/ 0 h 252"/>
                  <a:gd name="T70" fmla="*/ 1 w 383"/>
                  <a:gd name="T71" fmla="*/ 0 h 252"/>
                  <a:gd name="T72" fmla="*/ 0 w 383"/>
                  <a:gd name="T73" fmla="*/ 0 h 252"/>
                  <a:gd name="T74" fmla="*/ 0 w 383"/>
                  <a:gd name="T75" fmla="*/ 0 h 2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3"/>
                  <a:gd name="T115" fmla="*/ 0 h 252"/>
                  <a:gd name="T116" fmla="*/ 383 w 383"/>
                  <a:gd name="T117" fmla="*/ 252 h 2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3" h="252">
                    <a:moveTo>
                      <a:pt x="0" y="206"/>
                    </a:moveTo>
                    <a:lnTo>
                      <a:pt x="16" y="216"/>
                    </a:lnTo>
                    <a:lnTo>
                      <a:pt x="34" y="224"/>
                    </a:lnTo>
                    <a:lnTo>
                      <a:pt x="53" y="233"/>
                    </a:lnTo>
                    <a:lnTo>
                      <a:pt x="73" y="239"/>
                    </a:lnTo>
                    <a:lnTo>
                      <a:pt x="96" y="244"/>
                    </a:lnTo>
                    <a:lnTo>
                      <a:pt x="118" y="249"/>
                    </a:lnTo>
                    <a:lnTo>
                      <a:pt x="142" y="250"/>
                    </a:lnTo>
                    <a:lnTo>
                      <a:pt x="167" y="252"/>
                    </a:lnTo>
                    <a:lnTo>
                      <a:pt x="188" y="252"/>
                    </a:lnTo>
                    <a:lnTo>
                      <a:pt x="210" y="249"/>
                    </a:lnTo>
                    <a:lnTo>
                      <a:pt x="250" y="240"/>
                    </a:lnTo>
                    <a:lnTo>
                      <a:pt x="286" y="230"/>
                    </a:lnTo>
                    <a:lnTo>
                      <a:pt x="320" y="214"/>
                    </a:lnTo>
                    <a:lnTo>
                      <a:pt x="334" y="206"/>
                    </a:lnTo>
                    <a:lnTo>
                      <a:pt x="345" y="195"/>
                    </a:lnTo>
                    <a:lnTo>
                      <a:pt x="356" y="185"/>
                    </a:lnTo>
                    <a:lnTo>
                      <a:pt x="367" y="174"/>
                    </a:lnTo>
                    <a:lnTo>
                      <a:pt x="373" y="162"/>
                    </a:lnTo>
                    <a:lnTo>
                      <a:pt x="379" y="149"/>
                    </a:lnTo>
                    <a:lnTo>
                      <a:pt x="381" y="138"/>
                    </a:lnTo>
                    <a:lnTo>
                      <a:pt x="383" y="125"/>
                    </a:lnTo>
                    <a:lnTo>
                      <a:pt x="381" y="112"/>
                    </a:lnTo>
                    <a:lnTo>
                      <a:pt x="379" y="100"/>
                    </a:lnTo>
                    <a:lnTo>
                      <a:pt x="373" y="89"/>
                    </a:lnTo>
                    <a:lnTo>
                      <a:pt x="367" y="77"/>
                    </a:lnTo>
                    <a:lnTo>
                      <a:pt x="356" y="66"/>
                    </a:lnTo>
                    <a:lnTo>
                      <a:pt x="345" y="56"/>
                    </a:lnTo>
                    <a:lnTo>
                      <a:pt x="334" y="46"/>
                    </a:lnTo>
                    <a:lnTo>
                      <a:pt x="320" y="37"/>
                    </a:lnTo>
                    <a:lnTo>
                      <a:pt x="286" y="21"/>
                    </a:lnTo>
                    <a:lnTo>
                      <a:pt x="250" y="11"/>
                    </a:lnTo>
                    <a:lnTo>
                      <a:pt x="210" y="2"/>
                    </a:lnTo>
                    <a:lnTo>
                      <a:pt x="188" y="1"/>
                    </a:lnTo>
                    <a:lnTo>
                      <a:pt x="167" y="0"/>
                    </a:lnTo>
                    <a:lnTo>
                      <a:pt x="129" y="1"/>
                    </a:lnTo>
                    <a:lnTo>
                      <a:pt x="111" y="4"/>
                    </a:lnTo>
                    <a:lnTo>
                      <a:pt x="93" y="7"/>
                    </a:lnTo>
                  </a:path>
                </a:pathLst>
              </a:custGeom>
              <a:noFill/>
              <a:ln w="9525">
                <a:solidFill>
                  <a:srgbClr val="000000"/>
                </a:solidFill>
                <a:round/>
                <a:headEnd/>
                <a:tailEnd/>
              </a:ln>
            </p:spPr>
            <p:txBody>
              <a:bodyPr/>
              <a:lstStyle/>
              <a:p>
                <a:endParaRPr lang="fr-FR"/>
              </a:p>
            </p:txBody>
          </p:sp>
          <p:sp>
            <p:nvSpPr>
              <p:cNvPr id="41046" name="Freeform 47"/>
              <p:cNvSpPr>
                <a:spLocks/>
              </p:cNvSpPr>
              <p:nvPr/>
            </p:nvSpPr>
            <p:spPr bwMode="auto">
              <a:xfrm>
                <a:off x="2077" y="3149"/>
                <a:ext cx="60" cy="50"/>
              </a:xfrm>
              <a:custGeom>
                <a:avLst/>
                <a:gdLst>
                  <a:gd name="T0" fmla="*/ 1 w 180"/>
                  <a:gd name="T1" fmla="*/ 1 h 150"/>
                  <a:gd name="T2" fmla="*/ 0 w 180"/>
                  <a:gd name="T3" fmla="*/ 1 h 150"/>
                  <a:gd name="T4" fmla="*/ 0 w 180"/>
                  <a:gd name="T5" fmla="*/ 0 h 150"/>
                  <a:gd name="T6" fmla="*/ 1 w 180"/>
                  <a:gd name="T7" fmla="*/ 1 h 150"/>
                  <a:gd name="T8" fmla="*/ 0 60000 65536"/>
                  <a:gd name="T9" fmla="*/ 0 60000 65536"/>
                  <a:gd name="T10" fmla="*/ 0 60000 65536"/>
                  <a:gd name="T11" fmla="*/ 0 60000 65536"/>
                  <a:gd name="T12" fmla="*/ 0 w 180"/>
                  <a:gd name="T13" fmla="*/ 0 h 150"/>
                  <a:gd name="T14" fmla="*/ 180 w 180"/>
                  <a:gd name="T15" fmla="*/ 150 h 150"/>
                </a:gdLst>
                <a:ahLst/>
                <a:cxnLst>
                  <a:cxn ang="T8">
                    <a:pos x="T0" y="T1"/>
                  </a:cxn>
                  <a:cxn ang="T9">
                    <a:pos x="T2" y="T3"/>
                  </a:cxn>
                  <a:cxn ang="T10">
                    <a:pos x="T4" y="T5"/>
                  </a:cxn>
                  <a:cxn ang="T11">
                    <a:pos x="T6" y="T7"/>
                  </a:cxn>
                </a:cxnLst>
                <a:rect l="T12" t="T13" r="T14" b="T15"/>
                <a:pathLst>
                  <a:path w="180" h="150">
                    <a:moveTo>
                      <a:pt x="180" y="150"/>
                    </a:moveTo>
                    <a:lnTo>
                      <a:pt x="0" y="139"/>
                    </a:lnTo>
                    <a:lnTo>
                      <a:pt x="115" y="0"/>
                    </a:lnTo>
                    <a:lnTo>
                      <a:pt x="180" y="150"/>
                    </a:lnTo>
                    <a:close/>
                  </a:path>
                </a:pathLst>
              </a:custGeom>
              <a:solidFill>
                <a:srgbClr val="000000"/>
              </a:solidFill>
              <a:ln w="9525">
                <a:noFill/>
                <a:round/>
                <a:headEnd/>
                <a:tailEnd/>
              </a:ln>
            </p:spPr>
            <p:txBody>
              <a:bodyPr/>
              <a:lstStyle/>
              <a:p>
                <a:endParaRPr lang="fr-FR"/>
              </a:p>
            </p:txBody>
          </p:sp>
        </p:grpSp>
        <p:grpSp>
          <p:nvGrpSpPr>
            <p:cNvPr id="16" name="Group 48"/>
            <p:cNvGrpSpPr>
              <a:grpSpLocks/>
            </p:cNvGrpSpPr>
            <p:nvPr/>
          </p:nvGrpSpPr>
          <p:grpSpPr bwMode="auto">
            <a:xfrm>
              <a:off x="2226" y="3137"/>
              <a:ext cx="58" cy="110"/>
              <a:chOff x="2226" y="3137"/>
              <a:chExt cx="58" cy="110"/>
            </a:xfrm>
          </p:grpSpPr>
          <p:sp>
            <p:nvSpPr>
              <p:cNvPr id="41041" name="Oval 49"/>
              <p:cNvSpPr>
                <a:spLocks noChangeArrowheads="1"/>
              </p:cNvSpPr>
              <p:nvPr/>
            </p:nvSpPr>
            <p:spPr bwMode="auto">
              <a:xfrm>
                <a:off x="2234" y="3137"/>
                <a:ext cx="46" cy="49"/>
              </a:xfrm>
              <a:prstGeom prst="ellipse">
                <a:avLst/>
              </a:prstGeom>
              <a:solidFill>
                <a:srgbClr val="EAEAEA"/>
              </a:solidFill>
              <a:ln w="7938">
                <a:solidFill>
                  <a:srgbClr val="000000"/>
                </a:solidFill>
                <a:round/>
                <a:headEnd/>
                <a:tailEnd/>
              </a:ln>
            </p:spPr>
            <p:txBody>
              <a:bodyPr/>
              <a:lstStyle/>
              <a:p>
                <a:endParaRPr lang="fr-FR"/>
              </a:p>
            </p:txBody>
          </p:sp>
          <p:sp>
            <p:nvSpPr>
              <p:cNvPr id="41042" name="Line 50"/>
              <p:cNvSpPr>
                <a:spLocks noChangeShapeType="1"/>
              </p:cNvSpPr>
              <p:nvPr/>
            </p:nvSpPr>
            <p:spPr bwMode="auto">
              <a:xfrm>
                <a:off x="2255" y="3184"/>
                <a:ext cx="1" cy="63"/>
              </a:xfrm>
              <a:prstGeom prst="line">
                <a:avLst/>
              </a:prstGeom>
              <a:noFill/>
              <a:ln w="7938">
                <a:solidFill>
                  <a:srgbClr val="000000"/>
                </a:solidFill>
                <a:round/>
                <a:headEnd/>
                <a:tailEnd/>
              </a:ln>
            </p:spPr>
            <p:txBody>
              <a:bodyPr/>
              <a:lstStyle/>
              <a:p>
                <a:endParaRPr lang="fr-FR"/>
              </a:p>
            </p:txBody>
          </p:sp>
          <p:sp>
            <p:nvSpPr>
              <p:cNvPr id="41043" name="Line 51"/>
              <p:cNvSpPr>
                <a:spLocks noChangeShapeType="1"/>
              </p:cNvSpPr>
              <p:nvPr/>
            </p:nvSpPr>
            <p:spPr bwMode="auto">
              <a:xfrm>
                <a:off x="2255" y="3184"/>
                <a:ext cx="29" cy="25"/>
              </a:xfrm>
              <a:prstGeom prst="line">
                <a:avLst/>
              </a:prstGeom>
              <a:noFill/>
              <a:ln w="7938">
                <a:solidFill>
                  <a:srgbClr val="000000"/>
                </a:solidFill>
                <a:round/>
                <a:headEnd/>
                <a:tailEnd/>
              </a:ln>
            </p:spPr>
            <p:txBody>
              <a:bodyPr/>
              <a:lstStyle/>
              <a:p>
                <a:endParaRPr lang="fr-FR"/>
              </a:p>
            </p:txBody>
          </p:sp>
          <p:sp>
            <p:nvSpPr>
              <p:cNvPr id="41044" name="Line 52"/>
              <p:cNvSpPr>
                <a:spLocks noChangeShapeType="1"/>
              </p:cNvSpPr>
              <p:nvPr/>
            </p:nvSpPr>
            <p:spPr bwMode="auto">
              <a:xfrm flipH="1">
                <a:off x="2226" y="3185"/>
                <a:ext cx="29" cy="25"/>
              </a:xfrm>
              <a:prstGeom prst="line">
                <a:avLst/>
              </a:prstGeom>
              <a:noFill/>
              <a:ln w="7938">
                <a:solidFill>
                  <a:srgbClr val="000000"/>
                </a:solidFill>
                <a:round/>
                <a:headEnd/>
                <a:tailEnd/>
              </a:ln>
            </p:spPr>
            <p:txBody>
              <a:bodyPr/>
              <a:lstStyle/>
              <a:p>
                <a:endParaRPr lang="fr-FR"/>
              </a:p>
            </p:txBody>
          </p:sp>
        </p:grpSp>
      </p:grpSp>
      <p:sp>
        <p:nvSpPr>
          <p:cNvPr id="40972" name="Rectangle 53"/>
          <p:cNvSpPr>
            <a:spLocks noChangeArrowheads="1"/>
          </p:cNvSpPr>
          <p:nvPr/>
        </p:nvSpPr>
        <p:spPr bwMode="auto">
          <a:xfrm>
            <a:off x="3592513" y="4259263"/>
            <a:ext cx="1193800" cy="708025"/>
          </a:xfrm>
          <a:prstGeom prst="rect">
            <a:avLst/>
          </a:prstGeom>
          <a:solidFill>
            <a:srgbClr val="AEB8F5"/>
          </a:solidFill>
          <a:ln w="9525">
            <a:solidFill>
              <a:srgbClr val="000000"/>
            </a:solidFill>
            <a:miter lim="800000"/>
            <a:headEnd/>
            <a:tailEnd/>
          </a:ln>
        </p:spPr>
        <p:txBody>
          <a:bodyPr/>
          <a:lstStyle/>
          <a:p>
            <a:endParaRPr lang="fr-FR"/>
          </a:p>
        </p:txBody>
      </p:sp>
      <p:sp>
        <p:nvSpPr>
          <p:cNvPr id="40973" name="Rectangle 54"/>
          <p:cNvSpPr>
            <a:spLocks noChangeArrowheads="1"/>
          </p:cNvSpPr>
          <p:nvPr/>
        </p:nvSpPr>
        <p:spPr bwMode="auto">
          <a:xfrm>
            <a:off x="3711575" y="4376738"/>
            <a:ext cx="938213" cy="455612"/>
          </a:xfrm>
          <a:prstGeom prst="rect">
            <a:avLst/>
          </a:prstGeom>
          <a:noFill/>
          <a:ln w="9525">
            <a:noFill/>
            <a:miter lim="800000"/>
            <a:headEnd/>
            <a:tailEnd/>
          </a:ln>
        </p:spPr>
        <p:txBody>
          <a:bodyPr/>
          <a:lstStyle/>
          <a:p>
            <a:endParaRPr lang="fr-FR"/>
          </a:p>
        </p:txBody>
      </p:sp>
      <p:sp>
        <p:nvSpPr>
          <p:cNvPr id="40974" name="Rectangle 55"/>
          <p:cNvSpPr>
            <a:spLocks noChangeArrowheads="1"/>
          </p:cNvSpPr>
          <p:nvPr/>
        </p:nvSpPr>
        <p:spPr bwMode="auto">
          <a:xfrm>
            <a:off x="3719513" y="4354513"/>
            <a:ext cx="1066800" cy="187325"/>
          </a:xfrm>
          <a:prstGeom prst="rect">
            <a:avLst/>
          </a:prstGeom>
          <a:noFill/>
          <a:ln w="9525">
            <a:noFill/>
            <a:miter lim="800000"/>
            <a:headEnd/>
            <a:tailEnd/>
          </a:ln>
        </p:spPr>
        <p:txBody>
          <a:bodyPr lIns="0" tIns="0" rIns="0" bIns="0">
            <a:spAutoFit/>
          </a:bodyPr>
          <a:lstStyle/>
          <a:p>
            <a:pPr defTabSz="1066800">
              <a:lnSpc>
                <a:spcPct val="100000"/>
              </a:lnSpc>
            </a:pPr>
            <a:r>
              <a:rPr lang="en-US" sz="1300" b="0">
                <a:solidFill>
                  <a:srgbClr val="000000"/>
                </a:solidFill>
                <a:latin typeface="Times New Roman" pitchFamily="18" charset="0"/>
                <a:ea typeface="Osaka" charset="-128"/>
              </a:rPr>
              <a:t>Capture du</a:t>
            </a:r>
            <a:endParaRPr lang="en-US" sz="1300" b="0">
              <a:latin typeface="Times New Roman" pitchFamily="18" charset="0"/>
              <a:ea typeface="Osaka" charset="-128"/>
            </a:endParaRPr>
          </a:p>
        </p:txBody>
      </p:sp>
      <p:sp>
        <p:nvSpPr>
          <p:cNvPr id="40975" name="Rectangle 56"/>
          <p:cNvSpPr>
            <a:spLocks noChangeArrowheads="1"/>
          </p:cNvSpPr>
          <p:nvPr/>
        </p:nvSpPr>
        <p:spPr bwMode="auto">
          <a:xfrm>
            <a:off x="3810000" y="4633913"/>
            <a:ext cx="569913" cy="187325"/>
          </a:xfrm>
          <a:prstGeom prst="rect">
            <a:avLst/>
          </a:prstGeom>
          <a:noFill/>
          <a:ln w="9525">
            <a:noFill/>
            <a:miter lim="800000"/>
            <a:headEnd/>
            <a:tailEnd/>
          </a:ln>
        </p:spPr>
        <p:txBody>
          <a:bodyPr wrap="none" lIns="0" tIns="0" rIns="0" bIns="0">
            <a:spAutoFit/>
          </a:bodyPr>
          <a:lstStyle/>
          <a:p>
            <a:pPr defTabSz="1066800">
              <a:lnSpc>
                <a:spcPct val="100000"/>
              </a:lnSpc>
            </a:pPr>
            <a:r>
              <a:rPr lang="en-US" sz="1300" b="0">
                <a:solidFill>
                  <a:srgbClr val="000000"/>
                </a:solidFill>
                <a:latin typeface="Times New Roman" pitchFamily="18" charset="0"/>
                <a:ea typeface="Osaka" charset="-128"/>
              </a:rPr>
              <a:t>contexte</a:t>
            </a:r>
            <a:endParaRPr lang="en-US" sz="1300" b="0">
              <a:latin typeface="Times New Roman" pitchFamily="18" charset="0"/>
              <a:ea typeface="Osaka" charset="-128"/>
            </a:endParaRPr>
          </a:p>
        </p:txBody>
      </p:sp>
      <p:sp>
        <p:nvSpPr>
          <p:cNvPr id="40976" name="Rectangle 57"/>
          <p:cNvSpPr>
            <a:spLocks noChangeArrowheads="1"/>
          </p:cNvSpPr>
          <p:nvPr/>
        </p:nvSpPr>
        <p:spPr bwMode="auto">
          <a:xfrm>
            <a:off x="6218238" y="2019300"/>
            <a:ext cx="1193800" cy="708025"/>
          </a:xfrm>
          <a:prstGeom prst="rect">
            <a:avLst/>
          </a:prstGeom>
          <a:solidFill>
            <a:srgbClr val="AEB8F5"/>
          </a:solidFill>
          <a:ln w="9525">
            <a:solidFill>
              <a:srgbClr val="000000"/>
            </a:solidFill>
            <a:miter lim="800000"/>
            <a:headEnd/>
            <a:tailEnd/>
          </a:ln>
        </p:spPr>
        <p:txBody>
          <a:bodyPr/>
          <a:lstStyle/>
          <a:p>
            <a:endParaRPr lang="fr-FR"/>
          </a:p>
        </p:txBody>
      </p:sp>
      <p:sp>
        <p:nvSpPr>
          <p:cNvPr id="40977" name="Rectangle 58"/>
          <p:cNvSpPr>
            <a:spLocks noChangeArrowheads="1"/>
          </p:cNvSpPr>
          <p:nvPr/>
        </p:nvSpPr>
        <p:spPr bwMode="auto">
          <a:xfrm>
            <a:off x="6326188" y="2019300"/>
            <a:ext cx="903287" cy="187325"/>
          </a:xfrm>
          <a:prstGeom prst="rect">
            <a:avLst/>
          </a:prstGeom>
          <a:noFill/>
          <a:ln w="9525">
            <a:noFill/>
            <a:miter lim="800000"/>
            <a:headEnd/>
            <a:tailEnd/>
          </a:ln>
        </p:spPr>
        <p:txBody>
          <a:bodyPr wrap="none"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Identification</a:t>
            </a:r>
            <a:endParaRPr lang="en-US" sz="1300" b="0">
              <a:latin typeface="Times New Roman" pitchFamily="18" charset="0"/>
              <a:ea typeface="Osaka" charset="-128"/>
            </a:endParaRPr>
          </a:p>
        </p:txBody>
      </p:sp>
      <p:sp>
        <p:nvSpPr>
          <p:cNvPr id="40978" name="Rectangle 59"/>
          <p:cNvSpPr>
            <a:spLocks noChangeArrowheads="1"/>
          </p:cNvSpPr>
          <p:nvPr/>
        </p:nvSpPr>
        <p:spPr bwMode="auto">
          <a:xfrm>
            <a:off x="6419850" y="2233613"/>
            <a:ext cx="1111250" cy="185737"/>
          </a:xfrm>
          <a:prstGeom prst="rect">
            <a:avLst/>
          </a:prstGeom>
          <a:noFill/>
          <a:ln w="9525">
            <a:noFill/>
            <a:miter lim="800000"/>
            <a:headEnd/>
            <a:tailEnd/>
          </a:ln>
        </p:spPr>
        <p:txBody>
          <a:bodyPr lIns="0" tIns="0" rIns="0" bIns="0">
            <a:spAutoFit/>
          </a:bodyPr>
          <a:lstStyle/>
          <a:p>
            <a:pPr defTabSz="1066800">
              <a:lnSpc>
                <a:spcPct val="100000"/>
              </a:lnSpc>
            </a:pPr>
            <a:r>
              <a:rPr lang="en-US" sz="1300" b="0">
                <a:solidFill>
                  <a:srgbClr val="000000"/>
                </a:solidFill>
                <a:latin typeface="Times New Roman" pitchFamily="18" charset="0"/>
                <a:ea typeface="Osaka" charset="-128"/>
              </a:rPr>
              <a:t>Des solutions</a:t>
            </a:r>
            <a:endParaRPr lang="en-US" sz="1300" b="0">
              <a:latin typeface="Times New Roman" pitchFamily="18" charset="0"/>
              <a:ea typeface="Osaka" charset="-128"/>
            </a:endParaRPr>
          </a:p>
        </p:txBody>
      </p:sp>
      <p:sp>
        <p:nvSpPr>
          <p:cNvPr id="40979" name="Rectangle 60"/>
          <p:cNvSpPr>
            <a:spLocks noChangeArrowheads="1"/>
          </p:cNvSpPr>
          <p:nvPr/>
        </p:nvSpPr>
        <p:spPr bwMode="auto">
          <a:xfrm>
            <a:off x="6445250" y="2478088"/>
            <a:ext cx="709613" cy="187325"/>
          </a:xfrm>
          <a:prstGeom prst="rect">
            <a:avLst/>
          </a:prstGeom>
          <a:noFill/>
          <a:ln w="9525">
            <a:noFill/>
            <a:miter lim="800000"/>
            <a:headEnd/>
            <a:tailEnd/>
          </a:ln>
        </p:spPr>
        <p:txBody>
          <a:bodyPr wrap="none" lIns="0" tIns="0" rIns="0" bIns="0">
            <a:spAutoFit/>
          </a:bodyPr>
          <a:lstStyle/>
          <a:p>
            <a:pPr defTabSz="1066800">
              <a:lnSpc>
                <a:spcPct val="100000"/>
              </a:lnSpc>
            </a:pPr>
            <a:r>
              <a:rPr lang="en-US" sz="1300" b="0">
                <a:solidFill>
                  <a:srgbClr val="000000"/>
                </a:solidFill>
                <a:latin typeface="Times New Roman" pitchFamily="18" charset="0"/>
                <a:ea typeface="Osaka" charset="-128"/>
              </a:rPr>
              <a:t>candidates</a:t>
            </a:r>
            <a:endParaRPr lang="en-US" sz="1300" b="0">
              <a:latin typeface="Times New Roman" pitchFamily="18" charset="0"/>
              <a:ea typeface="Osaka" charset="-128"/>
            </a:endParaRPr>
          </a:p>
        </p:txBody>
      </p:sp>
      <p:grpSp>
        <p:nvGrpSpPr>
          <p:cNvPr id="17" name="Group 61"/>
          <p:cNvGrpSpPr>
            <a:grpSpLocks/>
          </p:cNvGrpSpPr>
          <p:nvPr/>
        </p:nvGrpSpPr>
        <p:grpSpPr bwMode="auto">
          <a:xfrm>
            <a:off x="6918325" y="3108325"/>
            <a:ext cx="1193800" cy="706438"/>
            <a:chOff x="3607" y="1762"/>
            <a:chExt cx="622" cy="401"/>
          </a:xfrm>
        </p:grpSpPr>
        <p:sp>
          <p:nvSpPr>
            <p:cNvPr id="41034" name="Rectangle 62"/>
            <p:cNvSpPr>
              <a:spLocks noChangeArrowheads="1"/>
            </p:cNvSpPr>
            <p:nvPr/>
          </p:nvSpPr>
          <p:spPr bwMode="auto">
            <a:xfrm>
              <a:off x="3607" y="1762"/>
              <a:ext cx="622" cy="401"/>
            </a:xfrm>
            <a:prstGeom prst="rect">
              <a:avLst/>
            </a:prstGeom>
            <a:solidFill>
              <a:srgbClr val="AEB8F5"/>
            </a:solidFill>
            <a:ln w="9525">
              <a:solidFill>
                <a:srgbClr val="000000"/>
              </a:solidFill>
              <a:miter lim="800000"/>
              <a:headEnd/>
              <a:tailEnd/>
            </a:ln>
          </p:spPr>
          <p:txBody>
            <a:bodyPr/>
            <a:lstStyle/>
            <a:p>
              <a:endParaRPr lang="fr-FR"/>
            </a:p>
          </p:txBody>
        </p:sp>
        <p:grpSp>
          <p:nvGrpSpPr>
            <p:cNvPr id="18" name="Group 63"/>
            <p:cNvGrpSpPr>
              <a:grpSpLocks/>
            </p:cNvGrpSpPr>
            <p:nvPr/>
          </p:nvGrpSpPr>
          <p:grpSpPr bwMode="auto">
            <a:xfrm>
              <a:off x="3677" y="1786"/>
              <a:ext cx="548" cy="362"/>
              <a:chOff x="4607" y="3841"/>
              <a:chExt cx="423" cy="260"/>
            </a:xfrm>
          </p:grpSpPr>
          <p:sp>
            <p:nvSpPr>
              <p:cNvPr id="41036" name="Rectangle 64"/>
              <p:cNvSpPr>
                <a:spLocks noChangeArrowheads="1"/>
              </p:cNvSpPr>
              <p:nvPr/>
            </p:nvSpPr>
            <p:spPr bwMode="auto">
              <a:xfrm>
                <a:off x="4607" y="3841"/>
                <a:ext cx="423" cy="76"/>
              </a:xfrm>
              <a:prstGeom prst="rect">
                <a:avLst/>
              </a:prstGeom>
              <a:solidFill>
                <a:srgbClr val="AEB8F5"/>
              </a:solidFill>
              <a:ln w="9525">
                <a:noFill/>
                <a:miter lim="800000"/>
                <a:headEnd/>
                <a:tailEnd/>
              </a:ln>
            </p:spPr>
            <p:txBody>
              <a:bodyPr wrap="none" lIns="0" tIns="0" rIns="0" bIns="0">
                <a:spAutoFit/>
              </a:bodyPr>
              <a:lstStyle/>
              <a:p>
                <a:pPr defTabSz="1066800">
                  <a:lnSpc>
                    <a:spcPct val="100000"/>
                  </a:lnSpc>
                </a:pPr>
                <a:r>
                  <a:rPr lang="en-US" sz="1300" b="0">
                    <a:solidFill>
                      <a:srgbClr val="000000"/>
                    </a:solidFill>
                    <a:latin typeface="Times New Roman" pitchFamily="18" charset="0"/>
                    <a:ea typeface="Osaka" charset="-128"/>
                  </a:rPr>
                  <a:t>Selection d’une</a:t>
                </a:r>
                <a:endParaRPr lang="en-US" sz="1300" b="0">
                  <a:latin typeface="Times New Roman" pitchFamily="18" charset="0"/>
                  <a:ea typeface="Osaka" charset="-128"/>
                </a:endParaRPr>
              </a:p>
            </p:txBody>
          </p:sp>
          <p:sp>
            <p:nvSpPr>
              <p:cNvPr id="41037" name="Rectangle 65"/>
              <p:cNvSpPr>
                <a:spLocks noChangeArrowheads="1"/>
              </p:cNvSpPr>
              <p:nvPr/>
            </p:nvSpPr>
            <p:spPr bwMode="auto">
              <a:xfrm>
                <a:off x="4631" y="3933"/>
                <a:ext cx="218" cy="76"/>
              </a:xfrm>
              <a:prstGeom prst="rect">
                <a:avLst/>
              </a:prstGeom>
              <a:solidFill>
                <a:srgbClr val="AEB8F5"/>
              </a:solidFill>
              <a:ln w="9525">
                <a:noFill/>
                <a:miter lim="800000"/>
                <a:headEnd/>
                <a:tailEnd/>
              </a:ln>
            </p:spPr>
            <p:txBody>
              <a:bodyPr wrap="none" lIns="0" tIns="0" rIns="0" bIns="0">
                <a:spAutoFit/>
              </a:bodyPr>
              <a:lstStyle/>
              <a:p>
                <a:pPr defTabSz="1066800">
                  <a:lnSpc>
                    <a:spcPct val="100000"/>
                  </a:lnSpc>
                </a:pPr>
                <a:r>
                  <a:rPr lang="en-US" sz="1300" b="0">
                    <a:solidFill>
                      <a:srgbClr val="000000"/>
                    </a:solidFill>
                    <a:latin typeface="Times New Roman" pitchFamily="18" charset="0"/>
                    <a:ea typeface="Osaka" charset="-128"/>
                  </a:rPr>
                  <a:t>solution</a:t>
                </a:r>
                <a:endParaRPr lang="en-US" sz="1300" b="0">
                  <a:latin typeface="Times New Roman" pitchFamily="18" charset="0"/>
                  <a:ea typeface="Osaka" charset="-128"/>
                </a:endParaRPr>
              </a:p>
            </p:txBody>
          </p:sp>
          <p:sp>
            <p:nvSpPr>
              <p:cNvPr id="41038" name="Rectangle 66"/>
              <p:cNvSpPr>
                <a:spLocks noChangeArrowheads="1"/>
              </p:cNvSpPr>
              <p:nvPr/>
            </p:nvSpPr>
            <p:spPr bwMode="auto">
              <a:xfrm>
                <a:off x="4655" y="4025"/>
                <a:ext cx="259" cy="76"/>
              </a:xfrm>
              <a:prstGeom prst="rect">
                <a:avLst/>
              </a:prstGeom>
              <a:solidFill>
                <a:srgbClr val="AEB8F5"/>
              </a:solidFill>
              <a:ln w="9525">
                <a:noFill/>
                <a:miter lim="800000"/>
                <a:headEnd/>
                <a:tailEnd/>
              </a:ln>
            </p:spPr>
            <p:txBody>
              <a:bodyPr wrap="none" lIns="0" tIns="0" rIns="0" bIns="0">
                <a:spAutoFit/>
              </a:bodyPr>
              <a:lstStyle/>
              <a:p>
                <a:pPr defTabSz="1066800">
                  <a:lnSpc>
                    <a:spcPct val="100000"/>
                  </a:lnSpc>
                </a:pPr>
                <a:r>
                  <a:rPr lang="en-US" sz="1300" b="0">
                    <a:solidFill>
                      <a:srgbClr val="000000"/>
                    </a:solidFill>
                    <a:latin typeface="Times New Roman" pitchFamily="18" charset="0"/>
                    <a:ea typeface="Osaka" charset="-128"/>
                  </a:rPr>
                  <a:t>candidate</a:t>
                </a:r>
                <a:endParaRPr lang="en-US" sz="1300" b="0">
                  <a:latin typeface="Times New Roman" pitchFamily="18" charset="0"/>
                  <a:ea typeface="Osaka" charset="-128"/>
                </a:endParaRPr>
              </a:p>
            </p:txBody>
          </p:sp>
        </p:grpSp>
      </p:grpSp>
      <p:sp>
        <p:nvSpPr>
          <p:cNvPr id="40981" name="Rectangle 67"/>
          <p:cNvSpPr>
            <a:spLocks noChangeArrowheads="1"/>
          </p:cNvSpPr>
          <p:nvPr/>
        </p:nvSpPr>
        <p:spPr bwMode="auto">
          <a:xfrm>
            <a:off x="3592513" y="3079750"/>
            <a:ext cx="1193800" cy="708025"/>
          </a:xfrm>
          <a:prstGeom prst="rect">
            <a:avLst/>
          </a:prstGeom>
          <a:solidFill>
            <a:srgbClr val="AEB8F5"/>
          </a:solidFill>
          <a:ln w="9525">
            <a:solidFill>
              <a:srgbClr val="000000"/>
            </a:solidFill>
            <a:miter lim="800000"/>
            <a:headEnd/>
            <a:tailEnd/>
          </a:ln>
        </p:spPr>
        <p:txBody>
          <a:bodyPr/>
          <a:lstStyle/>
          <a:p>
            <a:endParaRPr lang="fr-FR"/>
          </a:p>
        </p:txBody>
      </p:sp>
      <p:sp>
        <p:nvSpPr>
          <p:cNvPr id="40982" name="Rectangle 68"/>
          <p:cNvSpPr>
            <a:spLocks noChangeArrowheads="1"/>
          </p:cNvSpPr>
          <p:nvPr/>
        </p:nvSpPr>
        <p:spPr bwMode="auto">
          <a:xfrm>
            <a:off x="3830638" y="3059113"/>
            <a:ext cx="955675" cy="185737"/>
          </a:xfrm>
          <a:prstGeom prst="rect">
            <a:avLst/>
          </a:prstGeom>
          <a:noFill/>
          <a:ln w="9525">
            <a:noFill/>
            <a:miter lim="800000"/>
            <a:headEnd/>
            <a:tailEnd/>
          </a:ln>
        </p:spPr>
        <p:txBody>
          <a:bodyPr lIns="0" tIns="0" rIns="0" bIns="0">
            <a:spAutoFit/>
          </a:bodyPr>
          <a:lstStyle/>
          <a:p>
            <a:pPr defTabSz="1066800">
              <a:lnSpc>
                <a:spcPct val="100000"/>
              </a:lnSpc>
            </a:pPr>
            <a:r>
              <a:rPr lang="en-US" sz="1300" b="0">
                <a:solidFill>
                  <a:srgbClr val="000000"/>
                </a:solidFill>
                <a:latin typeface="Times New Roman" pitchFamily="18" charset="0"/>
                <a:ea typeface="Osaka" charset="-128"/>
              </a:rPr>
              <a:t>Détection de</a:t>
            </a:r>
            <a:endParaRPr lang="en-US" sz="1300" b="0">
              <a:latin typeface="Times New Roman" pitchFamily="18" charset="0"/>
              <a:ea typeface="Osaka" charset="-128"/>
            </a:endParaRPr>
          </a:p>
        </p:txBody>
      </p:sp>
      <p:sp>
        <p:nvSpPr>
          <p:cNvPr id="40983" name="Rectangle 69"/>
          <p:cNvSpPr>
            <a:spLocks noChangeArrowheads="1"/>
          </p:cNvSpPr>
          <p:nvPr/>
        </p:nvSpPr>
        <p:spPr bwMode="auto">
          <a:xfrm>
            <a:off x="3681413" y="3308350"/>
            <a:ext cx="1014412" cy="187325"/>
          </a:xfrm>
          <a:prstGeom prst="rect">
            <a:avLst/>
          </a:prstGeom>
          <a:noFill/>
          <a:ln w="9525">
            <a:noFill/>
            <a:miter lim="800000"/>
            <a:headEnd/>
            <a:tailEnd/>
          </a:ln>
        </p:spPr>
        <p:txBody>
          <a:bodyPr wrap="none" lIns="0" tIns="0" rIns="0" bIns="0">
            <a:spAutoFit/>
          </a:bodyPr>
          <a:lstStyle/>
          <a:p>
            <a:pPr defTabSz="1066800">
              <a:lnSpc>
                <a:spcPct val="100000"/>
              </a:lnSpc>
            </a:pPr>
            <a:r>
              <a:rPr lang="en-US" sz="1300" b="0">
                <a:solidFill>
                  <a:srgbClr val="000000"/>
                </a:solidFill>
                <a:latin typeface="Times New Roman" pitchFamily="18" charset="0"/>
                <a:ea typeface="Osaka" charset="-128"/>
              </a:rPr>
              <a:t>changement de</a:t>
            </a:r>
            <a:endParaRPr lang="en-US" sz="1300" b="0">
              <a:latin typeface="Times New Roman" pitchFamily="18" charset="0"/>
              <a:ea typeface="Osaka" charset="-128"/>
            </a:endParaRPr>
          </a:p>
        </p:txBody>
      </p:sp>
      <p:sp>
        <p:nvSpPr>
          <p:cNvPr id="40984" name="Rectangle 70"/>
          <p:cNvSpPr>
            <a:spLocks noChangeArrowheads="1"/>
          </p:cNvSpPr>
          <p:nvPr/>
        </p:nvSpPr>
        <p:spPr bwMode="auto">
          <a:xfrm>
            <a:off x="3895725" y="3529013"/>
            <a:ext cx="890588" cy="187325"/>
          </a:xfrm>
          <a:prstGeom prst="rect">
            <a:avLst/>
          </a:prstGeom>
          <a:noFill/>
          <a:ln w="9525">
            <a:noFill/>
            <a:miter lim="800000"/>
            <a:headEnd/>
            <a:tailEnd/>
          </a:ln>
        </p:spPr>
        <p:txBody>
          <a:bodyPr lIns="0" tIns="0" rIns="0" bIns="0">
            <a:spAutoFit/>
          </a:bodyPr>
          <a:lstStyle/>
          <a:p>
            <a:pPr defTabSz="1066800">
              <a:lnSpc>
                <a:spcPct val="100000"/>
              </a:lnSpc>
            </a:pPr>
            <a:r>
              <a:rPr lang="en-US" sz="1300" b="0">
                <a:solidFill>
                  <a:srgbClr val="000000"/>
                </a:solidFill>
                <a:latin typeface="Times New Roman" pitchFamily="18" charset="0"/>
                <a:ea typeface="Osaka" charset="-128"/>
              </a:rPr>
              <a:t>contexte</a:t>
            </a:r>
            <a:endParaRPr lang="en-US" sz="1300" b="0">
              <a:latin typeface="Times New Roman" pitchFamily="18" charset="0"/>
              <a:ea typeface="Osaka" charset="-128"/>
            </a:endParaRPr>
          </a:p>
        </p:txBody>
      </p:sp>
      <p:sp>
        <p:nvSpPr>
          <p:cNvPr id="40985" name="Rectangle 71"/>
          <p:cNvSpPr>
            <a:spLocks noChangeArrowheads="1"/>
          </p:cNvSpPr>
          <p:nvPr/>
        </p:nvSpPr>
        <p:spPr bwMode="auto">
          <a:xfrm>
            <a:off x="4427538" y="2019300"/>
            <a:ext cx="1195387" cy="708025"/>
          </a:xfrm>
          <a:prstGeom prst="rect">
            <a:avLst/>
          </a:prstGeom>
          <a:solidFill>
            <a:srgbClr val="AEB8F5"/>
          </a:solidFill>
          <a:ln w="9525">
            <a:solidFill>
              <a:srgbClr val="000000"/>
            </a:solidFill>
            <a:miter lim="800000"/>
            <a:headEnd/>
            <a:tailEnd/>
          </a:ln>
        </p:spPr>
        <p:txBody>
          <a:bodyPr/>
          <a:lstStyle/>
          <a:p>
            <a:endParaRPr lang="fr-FR"/>
          </a:p>
        </p:txBody>
      </p:sp>
      <p:sp>
        <p:nvSpPr>
          <p:cNvPr id="40986" name="Rectangle 72"/>
          <p:cNvSpPr>
            <a:spLocks noChangeArrowheads="1"/>
          </p:cNvSpPr>
          <p:nvPr/>
        </p:nvSpPr>
        <p:spPr bwMode="auto">
          <a:xfrm>
            <a:off x="4548188" y="2019300"/>
            <a:ext cx="1114425" cy="187325"/>
          </a:xfrm>
          <a:prstGeom prst="rect">
            <a:avLst/>
          </a:prstGeom>
          <a:noFill/>
          <a:ln w="9525">
            <a:noFill/>
            <a:miter lim="800000"/>
            <a:headEnd/>
            <a:tailEnd/>
          </a:ln>
        </p:spPr>
        <p:txBody>
          <a:bodyPr wrap="none" lIns="0" tIns="0" rIns="0" bIns="0">
            <a:spAutoFit/>
          </a:bodyPr>
          <a:lstStyle/>
          <a:p>
            <a:pPr defTabSz="1066800">
              <a:lnSpc>
                <a:spcPct val="100000"/>
              </a:lnSpc>
            </a:pPr>
            <a:r>
              <a:rPr lang="en-US" sz="1300" b="0">
                <a:solidFill>
                  <a:srgbClr val="000000"/>
                </a:solidFill>
                <a:latin typeface="Times New Roman" pitchFamily="18" charset="0"/>
                <a:ea typeface="Osaka" charset="-128"/>
              </a:rPr>
              <a:t>Identification du</a:t>
            </a:r>
            <a:endParaRPr lang="en-US" sz="1300" b="0">
              <a:latin typeface="Times New Roman" pitchFamily="18" charset="0"/>
              <a:ea typeface="Osaka" charset="-128"/>
            </a:endParaRPr>
          </a:p>
        </p:txBody>
      </p:sp>
      <p:sp>
        <p:nvSpPr>
          <p:cNvPr id="40987" name="Rectangle 73"/>
          <p:cNvSpPr>
            <a:spLocks noChangeArrowheads="1"/>
          </p:cNvSpPr>
          <p:nvPr/>
        </p:nvSpPr>
        <p:spPr bwMode="auto">
          <a:xfrm>
            <a:off x="4557713" y="2273300"/>
            <a:ext cx="1014412" cy="187325"/>
          </a:xfrm>
          <a:prstGeom prst="rect">
            <a:avLst/>
          </a:prstGeom>
          <a:noFill/>
          <a:ln w="9525">
            <a:noFill/>
            <a:miter lim="800000"/>
            <a:headEnd/>
            <a:tailEnd/>
          </a:ln>
        </p:spPr>
        <p:txBody>
          <a:bodyPr wrap="none" lIns="0" tIns="0" rIns="0" bIns="0">
            <a:spAutoFit/>
          </a:bodyPr>
          <a:lstStyle/>
          <a:p>
            <a:pPr defTabSz="1066800">
              <a:lnSpc>
                <a:spcPct val="100000"/>
              </a:lnSpc>
            </a:pPr>
            <a:r>
              <a:rPr lang="en-US" sz="1300" b="0">
                <a:solidFill>
                  <a:srgbClr val="000000"/>
                </a:solidFill>
                <a:latin typeface="Times New Roman" pitchFamily="18" charset="0"/>
                <a:ea typeface="Osaka" charset="-128"/>
              </a:rPr>
              <a:t>changement de</a:t>
            </a:r>
            <a:endParaRPr lang="en-US" sz="1300" b="0">
              <a:latin typeface="Times New Roman" pitchFamily="18" charset="0"/>
              <a:ea typeface="Osaka" charset="-128"/>
            </a:endParaRPr>
          </a:p>
        </p:txBody>
      </p:sp>
      <p:sp>
        <p:nvSpPr>
          <p:cNvPr id="40988" name="Rectangle 74"/>
          <p:cNvSpPr>
            <a:spLocks noChangeArrowheads="1"/>
          </p:cNvSpPr>
          <p:nvPr/>
        </p:nvSpPr>
        <p:spPr bwMode="auto">
          <a:xfrm>
            <a:off x="4667250" y="2470150"/>
            <a:ext cx="955675" cy="185738"/>
          </a:xfrm>
          <a:prstGeom prst="rect">
            <a:avLst/>
          </a:prstGeom>
          <a:noFill/>
          <a:ln w="9525">
            <a:noFill/>
            <a:miter lim="800000"/>
            <a:headEnd/>
            <a:tailEnd/>
          </a:ln>
        </p:spPr>
        <p:txBody>
          <a:bodyPr lIns="0" tIns="0" rIns="0" bIns="0">
            <a:spAutoFit/>
          </a:bodyPr>
          <a:lstStyle/>
          <a:p>
            <a:pPr defTabSz="1066800">
              <a:lnSpc>
                <a:spcPct val="100000"/>
              </a:lnSpc>
            </a:pPr>
            <a:r>
              <a:rPr lang="en-US" sz="1300" b="0">
                <a:solidFill>
                  <a:srgbClr val="000000"/>
                </a:solidFill>
                <a:latin typeface="Times New Roman" pitchFamily="18" charset="0"/>
                <a:ea typeface="Osaka" charset="-128"/>
              </a:rPr>
              <a:t>contexte</a:t>
            </a:r>
            <a:endParaRPr lang="en-US" sz="1300" b="0">
              <a:latin typeface="Times New Roman" pitchFamily="18" charset="0"/>
              <a:ea typeface="Osaka" charset="-128"/>
            </a:endParaRPr>
          </a:p>
        </p:txBody>
      </p:sp>
      <p:sp>
        <p:nvSpPr>
          <p:cNvPr id="40989" name="Rectangle 75"/>
          <p:cNvSpPr>
            <a:spLocks noChangeArrowheads="1"/>
          </p:cNvSpPr>
          <p:nvPr/>
        </p:nvSpPr>
        <p:spPr bwMode="auto">
          <a:xfrm>
            <a:off x="6934200" y="4254500"/>
            <a:ext cx="1193800" cy="708025"/>
          </a:xfrm>
          <a:prstGeom prst="rect">
            <a:avLst/>
          </a:prstGeom>
          <a:solidFill>
            <a:srgbClr val="FFA100"/>
          </a:solidFill>
          <a:ln w="9525">
            <a:solidFill>
              <a:srgbClr val="000000"/>
            </a:solidFill>
            <a:miter lim="800000"/>
            <a:headEnd/>
            <a:tailEnd/>
          </a:ln>
        </p:spPr>
        <p:txBody>
          <a:bodyPr/>
          <a:lstStyle/>
          <a:p>
            <a:endParaRPr lang="fr-FR"/>
          </a:p>
        </p:txBody>
      </p:sp>
      <p:sp>
        <p:nvSpPr>
          <p:cNvPr id="40990" name="Rectangle 76"/>
          <p:cNvSpPr>
            <a:spLocks noChangeArrowheads="1"/>
          </p:cNvSpPr>
          <p:nvPr/>
        </p:nvSpPr>
        <p:spPr bwMode="auto">
          <a:xfrm>
            <a:off x="7053263" y="4141788"/>
            <a:ext cx="938212" cy="690562"/>
          </a:xfrm>
          <a:prstGeom prst="rect">
            <a:avLst/>
          </a:prstGeom>
          <a:noFill/>
          <a:ln w="9525">
            <a:noFill/>
            <a:miter lim="800000"/>
            <a:headEnd/>
            <a:tailEnd/>
          </a:ln>
        </p:spPr>
        <p:txBody>
          <a:bodyPr/>
          <a:lstStyle/>
          <a:p>
            <a:endParaRPr lang="fr-FR"/>
          </a:p>
        </p:txBody>
      </p:sp>
      <p:sp>
        <p:nvSpPr>
          <p:cNvPr id="40991" name="Rectangle 77"/>
          <p:cNvSpPr>
            <a:spLocks noChangeArrowheads="1"/>
          </p:cNvSpPr>
          <p:nvPr/>
        </p:nvSpPr>
        <p:spPr bwMode="auto">
          <a:xfrm>
            <a:off x="6934200" y="4354513"/>
            <a:ext cx="1433513" cy="187325"/>
          </a:xfrm>
          <a:prstGeom prst="rect">
            <a:avLst/>
          </a:prstGeom>
          <a:noFill/>
          <a:ln w="9525">
            <a:noFill/>
            <a:miter lim="800000"/>
            <a:headEnd/>
            <a:tailEnd/>
          </a:ln>
        </p:spPr>
        <p:txBody>
          <a:bodyPr lIns="0" tIns="0" rIns="0" bIns="0">
            <a:spAutoFit/>
          </a:bodyPr>
          <a:lstStyle/>
          <a:p>
            <a:pPr defTabSz="1066800">
              <a:lnSpc>
                <a:spcPct val="100000"/>
              </a:lnSpc>
            </a:pPr>
            <a:r>
              <a:rPr lang="en-US" sz="1300" b="0">
                <a:solidFill>
                  <a:srgbClr val="000000"/>
                </a:solidFill>
                <a:latin typeface="Times New Roman" pitchFamily="18" charset="0"/>
                <a:ea typeface="Osaka" charset="-128"/>
              </a:rPr>
              <a:t>Exécution du</a:t>
            </a:r>
            <a:endParaRPr lang="en-US" sz="1300" b="0">
              <a:latin typeface="Times New Roman" pitchFamily="18" charset="0"/>
              <a:ea typeface="Osaka" charset="-128"/>
            </a:endParaRPr>
          </a:p>
        </p:txBody>
      </p:sp>
      <p:sp>
        <p:nvSpPr>
          <p:cNvPr id="40992" name="Rectangle 78"/>
          <p:cNvSpPr>
            <a:spLocks noChangeArrowheads="1"/>
          </p:cNvSpPr>
          <p:nvPr/>
        </p:nvSpPr>
        <p:spPr bwMode="auto">
          <a:xfrm>
            <a:off x="7173913" y="4600575"/>
            <a:ext cx="598487" cy="187325"/>
          </a:xfrm>
          <a:prstGeom prst="rect">
            <a:avLst/>
          </a:prstGeom>
          <a:noFill/>
          <a:ln w="9525">
            <a:noFill/>
            <a:miter lim="800000"/>
            <a:headEnd/>
            <a:tailEnd/>
          </a:ln>
        </p:spPr>
        <p:txBody>
          <a:bodyPr wrap="none" lIns="0" tIns="0" rIns="0" bIns="0">
            <a:spAutoFit/>
          </a:bodyPr>
          <a:lstStyle/>
          <a:p>
            <a:pPr defTabSz="1066800">
              <a:lnSpc>
                <a:spcPct val="100000"/>
              </a:lnSpc>
            </a:pPr>
            <a:r>
              <a:rPr lang="en-US" sz="1300" b="0">
                <a:solidFill>
                  <a:srgbClr val="000000"/>
                </a:solidFill>
                <a:latin typeface="Times New Roman" pitchFamily="18" charset="0"/>
                <a:ea typeface="Osaka" charset="-128"/>
              </a:rPr>
              <a:t>prologue</a:t>
            </a:r>
            <a:endParaRPr lang="en-US" sz="1300" b="0">
              <a:latin typeface="Times New Roman" pitchFamily="18" charset="0"/>
              <a:ea typeface="Osaka" charset="-128"/>
            </a:endParaRPr>
          </a:p>
        </p:txBody>
      </p:sp>
      <p:sp>
        <p:nvSpPr>
          <p:cNvPr id="40993" name="Rectangle 79"/>
          <p:cNvSpPr>
            <a:spLocks noChangeArrowheads="1"/>
          </p:cNvSpPr>
          <p:nvPr/>
        </p:nvSpPr>
        <p:spPr bwMode="auto">
          <a:xfrm>
            <a:off x="6218238" y="5319713"/>
            <a:ext cx="1193800" cy="708025"/>
          </a:xfrm>
          <a:prstGeom prst="rect">
            <a:avLst/>
          </a:prstGeom>
          <a:solidFill>
            <a:srgbClr val="FFA100"/>
          </a:solidFill>
          <a:ln w="9525">
            <a:solidFill>
              <a:srgbClr val="000000"/>
            </a:solidFill>
            <a:miter lim="800000"/>
            <a:headEnd/>
            <a:tailEnd/>
          </a:ln>
        </p:spPr>
        <p:txBody>
          <a:bodyPr/>
          <a:lstStyle/>
          <a:p>
            <a:endParaRPr lang="fr-FR"/>
          </a:p>
        </p:txBody>
      </p:sp>
      <p:sp>
        <p:nvSpPr>
          <p:cNvPr id="40994" name="Rectangle 80"/>
          <p:cNvSpPr>
            <a:spLocks noChangeArrowheads="1"/>
          </p:cNvSpPr>
          <p:nvPr/>
        </p:nvSpPr>
        <p:spPr bwMode="auto">
          <a:xfrm>
            <a:off x="6218238" y="5414963"/>
            <a:ext cx="1431925" cy="187325"/>
          </a:xfrm>
          <a:prstGeom prst="rect">
            <a:avLst/>
          </a:prstGeom>
          <a:noFill/>
          <a:ln w="9525">
            <a:noFill/>
            <a:miter lim="800000"/>
            <a:headEnd/>
            <a:tailEnd/>
          </a:ln>
        </p:spPr>
        <p:txBody>
          <a:bodyPr lIns="0" tIns="0" rIns="0" bIns="0">
            <a:spAutoFit/>
          </a:bodyPr>
          <a:lstStyle/>
          <a:p>
            <a:pPr defTabSz="1066800">
              <a:lnSpc>
                <a:spcPct val="100000"/>
              </a:lnSpc>
            </a:pPr>
            <a:r>
              <a:rPr lang="en-US" sz="1300" b="0">
                <a:solidFill>
                  <a:srgbClr val="000000"/>
                </a:solidFill>
                <a:latin typeface="Times New Roman" pitchFamily="18" charset="0"/>
                <a:ea typeface="Osaka" charset="-128"/>
              </a:rPr>
              <a:t>Execution de la</a:t>
            </a:r>
            <a:endParaRPr lang="en-US" sz="1300" b="0">
              <a:latin typeface="Times New Roman" pitchFamily="18" charset="0"/>
              <a:ea typeface="Osaka" charset="-128"/>
            </a:endParaRPr>
          </a:p>
        </p:txBody>
      </p:sp>
      <p:sp>
        <p:nvSpPr>
          <p:cNvPr id="40995" name="Rectangle 81"/>
          <p:cNvSpPr>
            <a:spLocks noChangeArrowheads="1"/>
          </p:cNvSpPr>
          <p:nvPr/>
        </p:nvSpPr>
        <p:spPr bwMode="auto">
          <a:xfrm>
            <a:off x="6456363" y="5651500"/>
            <a:ext cx="965200" cy="187325"/>
          </a:xfrm>
          <a:prstGeom prst="rect">
            <a:avLst/>
          </a:prstGeom>
          <a:noFill/>
          <a:ln w="9525">
            <a:noFill/>
            <a:miter lim="800000"/>
            <a:headEnd/>
            <a:tailEnd/>
          </a:ln>
        </p:spPr>
        <p:txBody>
          <a:bodyPr lIns="0" tIns="0" rIns="0" bIns="0">
            <a:spAutoFit/>
          </a:bodyPr>
          <a:lstStyle/>
          <a:p>
            <a:pPr defTabSz="1066800">
              <a:lnSpc>
                <a:spcPct val="100000"/>
              </a:lnSpc>
            </a:pPr>
            <a:r>
              <a:rPr lang="en-US" sz="1300" b="0">
                <a:solidFill>
                  <a:srgbClr val="000000"/>
                </a:solidFill>
                <a:latin typeface="Times New Roman" pitchFamily="18" charset="0"/>
                <a:ea typeface="Osaka" charset="-128"/>
              </a:rPr>
              <a:t>reaction</a:t>
            </a:r>
            <a:endParaRPr lang="en-US" sz="1300" b="0">
              <a:latin typeface="Times New Roman" pitchFamily="18" charset="0"/>
              <a:ea typeface="Osaka" charset="-128"/>
            </a:endParaRPr>
          </a:p>
        </p:txBody>
      </p:sp>
      <p:sp>
        <p:nvSpPr>
          <p:cNvPr id="40996" name="Rectangle 82"/>
          <p:cNvSpPr>
            <a:spLocks noChangeArrowheads="1"/>
          </p:cNvSpPr>
          <p:nvPr/>
        </p:nvSpPr>
        <p:spPr bwMode="auto">
          <a:xfrm>
            <a:off x="4427538" y="5319713"/>
            <a:ext cx="1195387" cy="708025"/>
          </a:xfrm>
          <a:prstGeom prst="rect">
            <a:avLst/>
          </a:prstGeom>
          <a:solidFill>
            <a:srgbClr val="FFA100"/>
          </a:solidFill>
          <a:ln w="9525">
            <a:solidFill>
              <a:srgbClr val="000000"/>
            </a:solidFill>
            <a:miter lim="800000"/>
            <a:headEnd/>
            <a:tailEnd/>
          </a:ln>
        </p:spPr>
        <p:txBody>
          <a:bodyPr/>
          <a:lstStyle/>
          <a:p>
            <a:endParaRPr lang="fr-FR"/>
          </a:p>
        </p:txBody>
      </p:sp>
      <p:sp>
        <p:nvSpPr>
          <p:cNvPr id="40997" name="Rectangle 83"/>
          <p:cNvSpPr>
            <a:spLocks noChangeArrowheads="1"/>
          </p:cNvSpPr>
          <p:nvPr/>
        </p:nvSpPr>
        <p:spPr bwMode="auto">
          <a:xfrm>
            <a:off x="4427538" y="5414963"/>
            <a:ext cx="1431925" cy="187325"/>
          </a:xfrm>
          <a:prstGeom prst="rect">
            <a:avLst/>
          </a:prstGeom>
          <a:noFill/>
          <a:ln w="9525">
            <a:noFill/>
            <a:miter lim="800000"/>
            <a:headEnd/>
            <a:tailEnd/>
          </a:ln>
        </p:spPr>
        <p:txBody>
          <a:bodyPr lIns="0" tIns="0" rIns="0" bIns="0">
            <a:spAutoFit/>
          </a:bodyPr>
          <a:lstStyle/>
          <a:p>
            <a:pPr defTabSz="1066800">
              <a:lnSpc>
                <a:spcPct val="100000"/>
              </a:lnSpc>
            </a:pPr>
            <a:r>
              <a:rPr lang="en-US" sz="1300" b="0">
                <a:solidFill>
                  <a:srgbClr val="000000"/>
                </a:solidFill>
                <a:latin typeface="Times New Roman" pitchFamily="18" charset="0"/>
                <a:ea typeface="Osaka" charset="-128"/>
              </a:rPr>
              <a:t>Execution de</a:t>
            </a:r>
            <a:endParaRPr lang="en-US" sz="1300" b="0">
              <a:latin typeface="Times New Roman" pitchFamily="18" charset="0"/>
              <a:ea typeface="Osaka" charset="-128"/>
            </a:endParaRPr>
          </a:p>
        </p:txBody>
      </p:sp>
      <p:sp>
        <p:nvSpPr>
          <p:cNvPr id="40998" name="Rectangle 84"/>
          <p:cNvSpPr>
            <a:spLocks noChangeArrowheads="1"/>
          </p:cNvSpPr>
          <p:nvPr/>
        </p:nvSpPr>
        <p:spPr bwMode="auto">
          <a:xfrm>
            <a:off x="4633913" y="5651500"/>
            <a:ext cx="868362" cy="187325"/>
          </a:xfrm>
          <a:prstGeom prst="rect">
            <a:avLst/>
          </a:prstGeom>
          <a:noFill/>
          <a:ln w="9525">
            <a:noFill/>
            <a:miter lim="800000"/>
            <a:headEnd/>
            <a:tailEnd/>
          </a:ln>
        </p:spPr>
        <p:txBody>
          <a:bodyPr lIns="0" tIns="0" rIns="0" bIns="0">
            <a:spAutoFit/>
          </a:bodyPr>
          <a:lstStyle/>
          <a:p>
            <a:pPr defTabSz="1066800">
              <a:lnSpc>
                <a:spcPct val="100000"/>
              </a:lnSpc>
            </a:pPr>
            <a:r>
              <a:rPr lang="en-US" sz="1300" b="0">
                <a:solidFill>
                  <a:srgbClr val="000000"/>
                </a:solidFill>
                <a:latin typeface="Times New Roman" pitchFamily="18" charset="0"/>
                <a:ea typeface="Osaka" charset="-128"/>
              </a:rPr>
              <a:t>L’épilogue</a:t>
            </a:r>
            <a:endParaRPr lang="en-US" sz="1300" b="0">
              <a:latin typeface="Times New Roman" pitchFamily="18" charset="0"/>
              <a:ea typeface="Osaka" charset="-128"/>
            </a:endParaRPr>
          </a:p>
        </p:txBody>
      </p:sp>
      <p:sp>
        <p:nvSpPr>
          <p:cNvPr id="40999" name="Line 85"/>
          <p:cNvSpPr>
            <a:spLocks noChangeShapeType="1"/>
          </p:cNvSpPr>
          <p:nvPr/>
        </p:nvSpPr>
        <p:spPr bwMode="auto">
          <a:xfrm>
            <a:off x="6815138" y="2727325"/>
            <a:ext cx="358775" cy="352425"/>
          </a:xfrm>
          <a:prstGeom prst="line">
            <a:avLst/>
          </a:prstGeom>
          <a:noFill/>
          <a:ln w="9525">
            <a:solidFill>
              <a:schemeClr val="tx1"/>
            </a:solidFill>
            <a:round/>
            <a:headEnd/>
            <a:tailEnd type="triangle" w="med" len="med"/>
          </a:ln>
        </p:spPr>
        <p:txBody>
          <a:bodyPr wrap="none" anchor="ctr"/>
          <a:lstStyle/>
          <a:p>
            <a:endParaRPr lang="fr-FR"/>
          </a:p>
        </p:txBody>
      </p:sp>
      <p:sp>
        <p:nvSpPr>
          <p:cNvPr id="41000" name="Line 86"/>
          <p:cNvSpPr>
            <a:spLocks noChangeShapeType="1"/>
          </p:cNvSpPr>
          <p:nvPr/>
        </p:nvSpPr>
        <p:spPr bwMode="auto">
          <a:xfrm>
            <a:off x="4427538" y="4967288"/>
            <a:ext cx="358775" cy="352425"/>
          </a:xfrm>
          <a:prstGeom prst="line">
            <a:avLst/>
          </a:prstGeom>
          <a:noFill/>
          <a:ln w="9525">
            <a:solidFill>
              <a:schemeClr val="tx1"/>
            </a:solidFill>
            <a:round/>
            <a:headEnd type="triangle" w="med" len="med"/>
            <a:tailEnd/>
          </a:ln>
        </p:spPr>
        <p:txBody>
          <a:bodyPr wrap="none" anchor="ctr"/>
          <a:lstStyle/>
          <a:p>
            <a:endParaRPr lang="fr-FR"/>
          </a:p>
        </p:txBody>
      </p:sp>
      <p:sp>
        <p:nvSpPr>
          <p:cNvPr id="41001" name="Line 87"/>
          <p:cNvSpPr>
            <a:spLocks noChangeShapeType="1"/>
          </p:cNvSpPr>
          <p:nvPr/>
        </p:nvSpPr>
        <p:spPr bwMode="auto">
          <a:xfrm>
            <a:off x="7531100" y="3787775"/>
            <a:ext cx="3175" cy="471488"/>
          </a:xfrm>
          <a:prstGeom prst="line">
            <a:avLst/>
          </a:prstGeom>
          <a:noFill/>
          <a:ln w="9525">
            <a:solidFill>
              <a:schemeClr val="tx1"/>
            </a:solidFill>
            <a:round/>
            <a:headEnd/>
            <a:tailEnd type="triangle" w="med" len="med"/>
          </a:ln>
        </p:spPr>
        <p:txBody>
          <a:bodyPr wrap="none" anchor="ctr"/>
          <a:lstStyle/>
          <a:p>
            <a:endParaRPr lang="fr-FR"/>
          </a:p>
        </p:txBody>
      </p:sp>
      <p:sp>
        <p:nvSpPr>
          <p:cNvPr id="41002" name="Line 88"/>
          <p:cNvSpPr>
            <a:spLocks noChangeShapeType="1"/>
          </p:cNvSpPr>
          <p:nvPr/>
        </p:nvSpPr>
        <p:spPr bwMode="auto">
          <a:xfrm>
            <a:off x="4189413" y="3787775"/>
            <a:ext cx="1587" cy="471488"/>
          </a:xfrm>
          <a:prstGeom prst="line">
            <a:avLst/>
          </a:prstGeom>
          <a:noFill/>
          <a:ln w="9525">
            <a:solidFill>
              <a:schemeClr val="tx1"/>
            </a:solidFill>
            <a:round/>
            <a:headEnd type="triangle" w="med" len="med"/>
            <a:tailEnd/>
          </a:ln>
        </p:spPr>
        <p:txBody>
          <a:bodyPr wrap="none" anchor="ctr"/>
          <a:lstStyle/>
          <a:p>
            <a:endParaRPr lang="fr-FR"/>
          </a:p>
        </p:txBody>
      </p:sp>
      <p:sp>
        <p:nvSpPr>
          <p:cNvPr id="41003" name="Line 89"/>
          <p:cNvSpPr>
            <a:spLocks noChangeShapeType="1"/>
          </p:cNvSpPr>
          <p:nvPr/>
        </p:nvSpPr>
        <p:spPr bwMode="auto">
          <a:xfrm flipH="1">
            <a:off x="4548188" y="2727325"/>
            <a:ext cx="357187" cy="352425"/>
          </a:xfrm>
          <a:prstGeom prst="line">
            <a:avLst/>
          </a:prstGeom>
          <a:noFill/>
          <a:ln w="9525">
            <a:solidFill>
              <a:schemeClr val="tx1"/>
            </a:solidFill>
            <a:round/>
            <a:headEnd type="triangle" w="med" len="med"/>
            <a:tailEnd/>
          </a:ln>
        </p:spPr>
        <p:txBody>
          <a:bodyPr wrap="none" anchor="ctr"/>
          <a:lstStyle/>
          <a:p>
            <a:endParaRPr lang="fr-FR"/>
          </a:p>
        </p:txBody>
      </p:sp>
      <p:sp>
        <p:nvSpPr>
          <p:cNvPr id="41004" name="Line 90"/>
          <p:cNvSpPr>
            <a:spLocks noChangeShapeType="1"/>
          </p:cNvSpPr>
          <p:nvPr/>
        </p:nvSpPr>
        <p:spPr bwMode="auto">
          <a:xfrm flipH="1">
            <a:off x="6934200" y="4967288"/>
            <a:ext cx="358775" cy="352425"/>
          </a:xfrm>
          <a:prstGeom prst="line">
            <a:avLst/>
          </a:prstGeom>
          <a:noFill/>
          <a:ln w="9525">
            <a:solidFill>
              <a:schemeClr val="tx1"/>
            </a:solidFill>
            <a:round/>
            <a:headEnd/>
            <a:tailEnd type="triangle" w="med" len="med"/>
          </a:ln>
        </p:spPr>
        <p:txBody>
          <a:bodyPr wrap="none" anchor="ctr"/>
          <a:lstStyle/>
          <a:p>
            <a:endParaRPr lang="fr-FR"/>
          </a:p>
        </p:txBody>
      </p:sp>
      <p:grpSp>
        <p:nvGrpSpPr>
          <p:cNvPr id="19" name="Group 91"/>
          <p:cNvGrpSpPr>
            <a:grpSpLocks/>
          </p:cNvGrpSpPr>
          <p:nvPr/>
        </p:nvGrpSpPr>
        <p:grpSpPr bwMode="auto">
          <a:xfrm>
            <a:off x="5622925" y="5438775"/>
            <a:ext cx="512763" cy="269875"/>
            <a:chOff x="2077" y="3137"/>
            <a:chExt cx="207" cy="110"/>
          </a:xfrm>
        </p:grpSpPr>
        <p:grpSp>
          <p:nvGrpSpPr>
            <p:cNvPr id="20" name="Group 92"/>
            <p:cNvGrpSpPr>
              <a:grpSpLocks/>
            </p:cNvGrpSpPr>
            <p:nvPr/>
          </p:nvGrpSpPr>
          <p:grpSpPr bwMode="auto">
            <a:xfrm>
              <a:off x="2077" y="3149"/>
              <a:ext cx="128" cy="98"/>
              <a:chOff x="2077" y="3149"/>
              <a:chExt cx="128" cy="98"/>
            </a:xfrm>
          </p:grpSpPr>
          <p:sp>
            <p:nvSpPr>
              <p:cNvPr id="41032" name="Freeform 93"/>
              <p:cNvSpPr>
                <a:spLocks/>
              </p:cNvSpPr>
              <p:nvPr/>
            </p:nvSpPr>
            <p:spPr bwMode="auto">
              <a:xfrm>
                <a:off x="2077" y="3163"/>
                <a:ext cx="128" cy="84"/>
              </a:xfrm>
              <a:custGeom>
                <a:avLst/>
                <a:gdLst>
                  <a:gd name="T0" fmla="*/ 0 w 383"/>
                  <a:gd name="T1" fmla="*/ 1 h 252"/>
                  <a:gd name="T2" fmla="*/ 0 w 383"/>
                  <a:gd name="T3" fmla="*/ 1 h 252"/>
                  <a:gd name="T4" fmla="*/ 0 w 383"/>
                  <a:gd name="T5" fmla="*/ 1 h 252"/>
                  <a:gd name="T6" fmla="*/ 0 w 383"/>
                  <a:gd name="T7" fmla="*/ 1 h 252"/>
                  <a:gd name="T8" fmla="*/ 0 w 383"/>
                  <a:gd name="T9" fmla="*/ 1 h 252"/>
                  <a:gd name="T10" fmla="*/ 0 w 383"/>
                  <a:gd name="T11" fmla="*/ 1 h 252"/>
                  <a:gd name="T12" fmla="*/ 0 w 383"/>
                  <a:gd name="T13" fmla="*/ 1 h 252"/>
                  <a:gd name="T14" fmla="*/ 1 w 383"/>
                  <a:gd name="T15" fmla="*/ 1 h 252"/>
                  <a:gd name="T16" fmla="*/ 1 w 383"/>
                  <a:gd name="T17" fmla="*/ 1 h 252"/>
                  <a:gd name="T18" fmla="*/ 1 w 383"/>
                  <a:gd name="T19" fmla="*/ 1 h 252"/>
                  <a:gd name="T20" fmla="*/ 1 w 383"/>
                  <a:gd name="T21" fmla="*/ 1 h 252"/>
                  <a:gd name="T22" fmla="*/ 1 w 383"/>
                  <a:gd name="T23" fmla="*/ 1 h 252"/>
                  <a:gd name="T24" fmla="*/ 1 w 383"/>
                  <a:gd name="T25" fmla="*/ 1 h 252"/>
                  <a:gd name="T26" fmla="*/ 1 w 383"/>
                  <a:gd name="T27" fmla="*/ 1 h 252"/>
                  <a:gd name="T28" fmla="*/ 1 w 383"/>
                  <a:gd name="T29" fmla="*/ 1 h 252"/>
                  <a:gd name="T30" fmla="*/ 1 w 383"/>
                  <a:gd name="T31" fmla="*/ 1 h 252"/>
                  <a:gd name="T32" fmla="*/ 1 w 383"/>
                  <a:gd name="T33" fmla="*/ 1 h 252"/>
                  <a:gd name="T34" fmla="*/ 2 w 383"/>
                  <a:gd name="T35" fmla="*/ 1 h 252"/>
                  <a:gd name="T36" fmla="*/ 2 w 383"/>
                  <a:gd name="T37" fmla="*/ 1 h 252"/>
                  <a:gd name="T38" fmla="*/ 2 w 383"/>
                  <a:gd name="T39" fmla="*/ 1 h 252"/>
                  <a:gd name="T40" fmla="*/ 2 w 383"/>
                  <a:gd name="T41" fmla="*/ 1 h 252"/>
                  <a:gd name="T42" fmla="*/ 2 w 383"/>
                  <a:gd name="T43" fmla="*/ 1 h 252"/>
                  <a:gd name="T44" fmla="*/ 2 w 383"/>
                  <a:gd name="T45" fmla="*/ 0 h 252"/>
                  <a:gd name="T46" fmla="*/ 2 w 383"/>
                  <a:gd name="T47" fmla="*/ 0 h 252"/>
                  <a:gd name="T48" fmla="*/ 2 w 383"/>
                  <a:gd name="T49" fmla="*/ 0 h 252"/>
                  <a:gd name="T50" fmla="*/ 2 w 383"/>
                  <a:gd name="T51" fmla="*/ 0 h 252"/>
                  <a:gd name="T52" fmla="*/ 1 w 383"/>
                  <a:gd name="T53" fmla="*/ 0 h 252"/>
                  <a:gd name="T54" fmla="*/ 1 w 383"/>
                  <a:gd name="T55" fmla="*/ 0 h 252"/>
                  <a:gd name="T56" fmla="*/ 1 w 383"/>
                  <a:gd name="T57" fmla="*/ 0 h 252"/>
                  <a:gd name="T58" fmla="*/ 1 w 383"/>
                  <a:gd name="T59" fmla="*/ 0 h 252"/>
                  <a:gd name="T60" fmla="*/ 1 w 383"/>
                  <a:gd name="T61" fmla="*/ 0 h 252"/>
                  <a:gd name="T62" fmla="*/ 1 w 383"/>
                  <a:gd name="T63" fmla="*/ 0 h 252"/>
                  <a:gd name="T64" fmla="*/ 1 w 383"/>
                  <a:gd name="T65" fmla="*/ 0 h 252"/>
                  <a:gd name="T66" fmla="*/ 1 w 383"/>
                  <a:gd name="T67" fmla="*/ 0 h 252"/>
                  <a:gd name="T68" fmla="*/ 1 w 383"/>
                  <a:gd name="T69" fmla="*/ 0 h 252"/>
                  <a:gd name="T70" fmla="*/ 1 w 383"/>
                  <a:gd name="T71" fmla="*/ 0 h 252"/>
                  <a:gd name="T72" fmla="*/ 0 w 383"/>
                  <a:gd name="T73" fmla="*/ 0 h 252"/>
                  <a:gd name="T74" fmla="*/ 0 w 383"/>
                  <a:gd name="T75" fmla="*/ 0 h 2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3"/>
                  <a:gd name="T115" fmla="*/ 0 h 252"/>
                  <a:gd name="T116" fmla="*/ 383 w 383"/>
                  <a:gd name="T117" fmla="*/ 252 h 2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3" h="252">
                    <a:moveTo>
                      <a:pt x="0" y="206"/>
                    </a:moveTo>
                    <a:lnTo>
                      <a:pt x="16" y="216"/>
                    </a:lnTo>
                    <a:lnTo>
                      <a:pt x="34" y="224"/>
                    </a:lnTo>
                    <a:lnTo>
                      <a:pt x="53" y="233"/>
                    </a:lnTo>
                    <a:lnTo>
                      <a:pt x="73" y="239"/>
                    </a:lnTo>
                    <a:lnTo>
                      <a:pt x="96" y="244"/>
                    </a:lnTo>
                    <a:lnTo>
                      <a:pt x="118" y="249"/>
                    </a:lnTo>
                    <a:lnTo>
                      <a:pt x="142" y="250"/>
                    </a:lnTo>
                    <a:lnTo>
                      <a:pt x="167" y="252"/>
                    </a:lnTo>
                    <a:lnTo>
                      <a:pt x="188" y="252"/>
                    </a:lnTo>
                    <a:lnTo>
                      <a:pt x="210" y="249"/>
                    </a:lnTo>
                    <a:lnTo>
                      <a:pt x="250" y="240"/>
                    </a:lnTo>
                    <a:lnTo>
                      <a:pt x="286" y="230"/>
                    </a:lnTo>
                    <a:lnTo>
                      <a:pt x="320" y="214"/>
                    </a:lnTo>
                    <a:lnTo>
                      <a:pt x="334" y="206"/>
                    </a:lnTo>
                    <a:lnTo>
                      <a:pt x="345" y="195"/>
                    </a:lnTo>
                    <a:lnTo>
                      <a:pt x="356" y="185"/>
                    </a:lnTo>
                    <a:lnTo>
                      <a:pt x="367" y="174"/>
                    </a:lnTo>
                    <a:lnTo>
                      <a:pt x="373" y="162"/>
                    </a:lnTo>
                    <a:lnTo>
                      <a:pt x="379" y="149"/>
                    </a:lnTo>
                    <a:lnTo>
                      <a:pt x="381" y="138"/>
                    </a:lnTo>
                    <a:lnTo>
                      <a:pt x="383" y="125"/>
                    </a:lnTo>
                    <a:lnTo>
                      <a:pt x="381" y="112"/>
                    </a:lnTo>
                    <a:lnTo>
                      <a:pt x="379" y="100"/>
                    </a:lnTo>
                    <a:lnTo>
                      <a:pt x="373" y="89"/>
                    </a:lnTo>
                    <a:lnTo>
                      <a:pt x="367" y="77"/>
                    </a:lnTo>
                    <a:lnTo>
                      <a:pt x="356" y="66"/>
                    </a:lnTo>
                    <a:lnTo>
                      <a:pt x="345" y="56"/>
                    </a:lnTo>
                    <a:lnTo>
                      <a:pt x="334" y="46"/>
                    </a:lnTo>
                    <a:lnTo>
                      <a:pt x="320" y="37"/>
                    </a:lnTo>
                    <a:lnTo>
                      <a:pt x="286" y="21"/>
                    </a:lnTo>
                    <a:lnTo>
                      <a:pt x="250" y="11"/>
                    </a:lnTo>
                    <a:lnTo>
                      <a:pt x="210" y="2"/>
                    </a:lnTo>
                    <a:lnTo>
                      <a:pt x="188" y="1"/>
                    </a:lnTo>
                    <a:lnTo>
                      <a:pt x="167" y="0"/>
                    </a:lnTo>
                    <a:lnTo>
                      <a:pt x="129" y="1"/>
                    </a:lnTo>
                    <a:lnTo>
                      <a:pt x="111" y="4"/>
                    </a:lnTo>
                    <a:lnTo>
                      <a:pt x="93" y="7"/>
                    </a:lnTo>
                  </a:path>
                </a:pathLst>
              </a:custGeom>
              <a:noFill/>
              <a:ln w="9525">
                <a:solidFill>
                  <a:srgbClr val="000000"/>
                </a:solidFill>
                <a:round/>
                <a:headEnd/>
                <a:tailEnd/>
              </a:ln>
            </p:spPr>
            <p:txBody>
              <a:bodyPr/>
              <a:lstStyle/>
              <a:p>
                <a:endParaRPr lang="fr-FR"/>
              </a:p>
            </p:txBody>
          </p:sp>
          <p:sp>
            <p:nvSpPr>
              <p:cNvPr id="41033" name="Freeform 94"/>
              <p:cNvSpPr>
                <a:spLocks/>
              </p:cNvSpPr>
              <p:nvPr/>
            </p:nvSpPr>
            <p:spPr bwMode="auto">
              <a:xfrm>
                <a:off x="2077" y="3149"/>
                <a:ext cx="60" cy="50"/>
              </a:xfrm>
              <a:custGeom>
                <a:avLst/>
                <a:gdLst>
                  <a:gd name="T0" fmla="*/ 1 w 180"/>
                  <a:gd name="T1" fmla="*/ 1 h 150"/>
                  <a:gd name="T2" fmla="*/ 0 w 180"/>
                  <a:gd name="T3" fmla="*/ 1 h 150"/>
                  <a:gd name="T4" fmla="*/ 0 w 180"/>
                  <a:gd name="T5" fmla="*/ 0 h 150"/>
                  <a:gd name="T6" fmla="*/ 1 w 180"/>
                  <a:gd name="T7" fmla="*/ 1 h 150"/>
                  <a:gd name="T8" fmla="*/ 0 60000 65536"/>
                  <a:gd name="T9" fmla="*/ 0 60000 65536"/>
                  <a:gd name="T10" fmla="*/ 0 60000 65536"/>
                  <a:gd name="T11" fmla="*/ 0 60000 65536"/>
                  <a:gd name="T12" fmla="*/ 0 w 180"/>
                  <a:gd name="T13" fmla="*/ 0 h 150"/>
                  <a:gd name="T14" fmla="*/ 180 w 180"/>
                  <a:gd name="T15" fmla="*/ 150 h 150"/>
                </a:gdLst>
                <a:ahLst/>
                <a:cxnLst>
                  <a:cxn ang="T8">
                    <a:pos x="T0" y="T1"/>
                  </a:cxn>
                  <a:cxn ang="T9">
                    <a:pos x="T2" y="T3"/>
                  </a:cxn>
                  <a:cxn ang="T10">
                    <a:pos x="T4" y="T5"/>
                  </a:cxn>
                  <a:cxn ang="T11">
                    <a:pos x="T6" y="T7"/>
                  </a:cxn>
                </a:cxnLst>
                <a:rect l="T12" t="T13" r="T14" b="T15"/>
                <a:pathLst>
                  <a:path w="180" h="150">
                    <a:moveTo>
                      <a:pt x="180" y="150"/>
                    </a:moveTo>
                    <a:lnTo>
                      <a:pt x="0" y="139"/>
                    </a:lnTo>
                    <a:lnTo>
                      <a:pt x="115" y="0"/>
                    </a:lnTo>
                    <a:lnTo>
                      <a:pt x="180" y="150"/>
                    </a:lnTo>
                    <a:close/>
                  </a:path>
                </a:pathLst>
              </a:custGeom>
              <a:solidFill>
                <a:srgbClr val="000000"/>
              </a:solidFill>
              <a:ln w="9525">
                <a:noFill/>
                <a:round/>
                <a:headEnd/>
                <a:tailEnd/>
              </a:ln>
            </p:spPr>
            <p:txBody>
              <a:bodyPr/>
              <a:lstStyle/>
              <a:p>
                <a:endParaRPr lang="fr-FR"/>
              </a:p>
            </p:txBody>
          </p:sp>
        </p:grpSp>
        <p:grpSp>
          <p:nvGrpSpPr>
            <p:cNvPr id="21" name="Group 95"/>
            <p:cNvGrpSpPr>
              <a:grpSpLocks/>
            </p:cNvGrpSpPr>
            <p:nvPr/>
          </p:nvGrpSpPr>
          <p:grpSpPr bwMode="auto">
            <a:xfrm>
              <a:off x="2226" y="3137"/>
              <a:ext cx="58" cy="110"/>
              <a:chOff x="2226" y="3137"/>
              <a:chExt cx="58" cy="110"/>
            </a:xfrm>
          </p:grpSpPr>
          <p:sp>
            <p:nvSpPr>
              <p:cNvPr id="41028" name="Oval 96"/>
              <p:cNvSpPr>
                <a:spLocks noChangeArrowheads="1"/>
              </p:cNvSpPr>
              <p:nvPr/>
            </p:nvSpPr>
            <p:spPr bwMode="auto">
              <a:xfrm>
                <a:off x="2234" y="3137"/>
                <a:ext cx="46" cy="49"/>
              </a:xfrm>
              <a:prstGeom prst="ellipse">
                <a:avLst/>
              </a:prstGeom>
              <a:solidFill>
                <a:srgbClr val="EAEAEA"/>
              </a:solidFill>
              <a:ln w="7938">
                <a:solidFill>
                  <a:srgbClr val="000000"/>
                </a:solidFill>
                <a:round/>
                <a:headEnd/>
                <a:tailEnd/>
              </a:ln>
            </p:spPr>
            <p:txBody>
              <a:bodyPr/>
              <a:lstStyle/>
              <a:p>
                <a:endParaRPr lang="fr-FR"/>
              </a:p>
            </p:txBody>
          </p:sp>
          <p:sp>
            <p:nvSpPr>
              <p:cNvPr id="41029" name="Line 97"/>
              <p:cNvSpPr>
                <a:spLocks noChangeShapeType="1"/>
              </p:cNvSpPr>
              <p:nvPr/>
            </p:nvSpPr>
            <p:spPr bwMode="auto">
              <a:xfrm>
                <a:off x="2255" y="3184"/>
                <a:ext cx="1" cy="63"/>
              </a:xfrm>
              <a:prstGeom prst="line">
                <a:avLst/>
              </a:prstGeom>
              <a:noFill/>
              <a:ln w="7938">
                <a:solidFill>
                  <a:srgbClr val="000000"/>
                </a:solidFill>
                <a:round/>
                <a:headEnd/>
                <a:tailEnd/>
              </a:ln>
            </p:spPr>
            <p:txBody>
              <a:bodyPr/>
              <a:lstStyle/>
              <a:p>
                <a:endParaRPr lang="fr-FR"/>
              </a:p>
            </p:txBody>
          </p:sp>
          <p:sp>
            <p:nvSpPr>
              <p:cNvPr id="41030" name="Line 98"/>
              <p:cNvSpPr>
                <a:spLocks noChangeShapeType="1"/>
              </p:cNvSpPr>
              <p:nvPr/>
            </p:nvSpPr>
            <p:spPr bwMode="auto">
              <a:xfrm>
                <a:off x="2255" y="3184"/>
                <a:ext cx="29" cy="25"/>
              </a:xfrm>
              <a:prstGeom prst="line">
                <a:avLst/>
              </a:prstGeom>
              <a:noFill/>
              <a:ln w="7938">
                <a:solidFill>
                  <a:srgbClr val="000000"/>
                </a:solidFill>
                <a:round/>
                <a:headEnd/>
                <a:tailEnd/>
              </a:ln>
            </p:spPr>
            <p:txBody>
              <a:bodyPr/>
              <a:lstStyle/>
              <a:p>
                <a:endParaRPr lang="fr-FR"/>
              </a:p>
            </p:txBody>
          </p:sp>
          <p:sp>
            <p:nvSpPr>
              <p:cNvPr id="41031" name="Line 99"/>
              <p:cNvSpPr>
                <a:spLocks noChangeShapeType="1"/>
              </p:cNvSpPr>
              <p:nvPr/>
            </p:nvSpPr>
            <p:spPr bwMode="auto">
              <a:xfrm flipH="1">
                <a:off x="2226" y="3185"/>
                <a:ext cx="29" cy="25"/>
              </a:xfrm>
              <a:prstGeom prst="line">
                <a:avLst/>
              </a:prstGeom>
              <a:noFill/>
              <a:ln w="7938">
                <a:solidFill>
                  <a:srgbClr val="000000"/>
                </a:solidFill>
                <a:round/>
                <a:headEnd/>
                <a:tailEnd/>
              </a:ln>
            </p:spPr>
            <p:txBody>
              <a:bodyPr/>
              <a:lstStyle/>
              <a:p>
                <a:endParaRPr lang="fr-FR"/>
              </a:p>
            </p:txBody>
          </p:sp>
        </p:grpSp>
      </p:grpSp>
      <p:grpSp>
        <p:nvGrpSpPr>
          <p:cNvPr id="22" name="Group 100"/>
          <p:cNvGrpSpPr>
            <a:grpSpLocks/>
          </p:cNvGrpSpPr>
          <p:nvPr/>
        </p:nvGrpSpPr>
        <p:grpSpPr bwMode="auto">
          <a:xfrm>
            <a:off x="4786313" y="4376738"/>
            <a:ext cx="514350" cy="271462"/>
            <a:chOff x="2077" y="3137"/>
            <a:chExt cx="207" cy="110"/>
          </a:xfrm>
        </p:grpSpPr>
        <p:grpSp>
          <p:nvGrpSpPr>
            <p:cNvPr id="23" name="Group 101"/>
            <p:cNvGrpSpPr>
              <a:grpSpLocks/>
            </p:cNvGrpSpPr>
            <p:nvPr/>
          </p:nvGrpSpPr>
          <p:grpSpPr bwMode="auto">
            <a:xfrm>
              <a:off x="2077" y="3149"/>
              <a:ext cx="128" cy="98"/>
              <a:chOff x="2077" y="3149"/>
              <a:chExt cx="128" cy="98"/>
            </a:xfrm>
          </p:grpSpPr>
          <p:sp>
            <p:nvSpPr>
              <p:cNvPr id="41024" name="Freeform 102"/>
              <p:cNvSpPr>
                <a:spLocks/>
              </p:cNvSpPr>
              <p:nvPr/>
            </p:nvSpPr>
            <p:spPr bwMode="auto">
              <a:xfrm>
                <a:off x="2077" y="3163"/>
                <a:ext cx="128" cy="84"/>
              </a:xfrm>
              <a:custGeom>
                <a:avLst/>
                <a:gdLst>
                  <a:gd name="T0" fmla="*/ 0 w 383"/>
                  <a:gd name="T1" fmla="*/ 1 h 252"/>
                  <a:gd name="T2" fmla="*/ 0 w 383"/>
                  <a:gd name="T3" fmla="*/ 1 h 252"/>
                  <a:gd name="T4" fmla="*/ 0 w 383"/>
                  <a:gd name="T5" fmla="*/ 1 h 252"/>
                  <a:gd name="T6" fmla="*/ 0 w 383"/>
                  <a:gd name="T7" fmla="*/ 1 h 252"/>
                  <a:gd name="T8" fmla="*/ 0 w 383"/>
                  <a:gd name="T9" fmla="*/ 1 h 252"/>
                  <a:gd name="T10" fmla="*/ 0 w 383"/>
                  <a:gd name="T11" fmla="*/ 1 h 252"/>
                  <a:gd name="T12" fmla="*/ 0 w 383"/>
                  <a:gd name="T13" fmla="*/ 1 h 252"/>
                  <a:gd name="T14" fmla="*/ 1 w 383"/>
                  <a:gd name="T15" fmla="*/ 1 h 252"/>
                  <a:gd name="T16" fmla="*/ 1 w 383"/>
                  <a:gd name="T17" fmla="*/ 1 h 252"/>
                  <a:gd name="T18" fmla="*/ 1 w 383"/>
                  <a:gd name="T19" fmla="*/ 1 h 252"/>
                  <a:gd name="T20" fmla="*/ 1 w 383"/>
                  <a:gd name="T21" fmla="*/ 1 h 252"/>
                  <a:gd name="T22" fmla="*/ 1 w 383"/>
                  <a:gd name="T23" fmla="*/ 1 h 252"/>
                  <a:gd name="T24" fmla="*/ 1 w 383"/>
                  <a:gd name="T25" fmla="*/ 1 h 252"/>
                  <a:gd name="T26" fmla="*/ 1 w 383"/>
                  <a:gd name="T27" fmla="*/ 1 h 252"/>
                  <a:gd name="T28" fmla="*/ 1 w 383"/>
                  <a:gd name="T29" fmla="*/ 1 h 252"/>
                  <a:gd name="T30" fmla="*/ 1 w 383"/>
                  <a:gd name="T31" fmla="*/ 1 h 252"/>
                  <a:gd name="T32" fmla="*/ 1 w 383"/>
                  <a:gd name="T33" fmla="*/ 1 h 252"/>
                  <a:gd name="T34" fmla="*/ 2 w 383"/>
                  <a:gd name="T35" fmla="*/ 1 h 252"/>
                  <a:gd name="T36" fmla="*/ 2 w 383"/>
                  <a:gd name="T37" fmla="*/ 1 h 252"/>
                  <a:gd name="T38" fmla="*/ 2 w 383"/>
                  <a:gd name="T39" fmla="*/ 1 h 252"/>
                  <a:gd name="T40" fmla="*/ 2 w 383"/>
                  <a:gd name="T41" fmla="*/ 1 h 252"/>
                  <a:gd name="T42" fmla="*/ 2 w 383"/>
                  <a:gd name="T43" fmla="*/ 1 h 252"/>
                  <a:gd name="T44" fmla="*/ 2 w 383"/>
                  <a:gd name="T45" fmla="*/ 0 h 252"/>
                  <a:gd name="T46" fmla="*/ 2 w 383"/>
                  <a:gd name="T47" fmla="*/ 0 h 252"/>
                  <a:gd name="T48" fmla="*/ 2 w 383"/>
                  <a:gd name="T49" fmla="*/ 0 h 252"/>
                  <a:gd name="T50" fmla="*/ 2 w 383"/>
                  <a:gd name="T51" fmla="*/ 0 h 252"/>
                  <a:gd name="T52" fmla="*/ 1 w 383"/>
                  <a:gd name="T53" fmla="*/ 0 h 252"/>
                  <a:gd name="T54" fmla="*/ 1 w 383"/>
                  <a:gd name="T55" fmla="*/ 0 h 252"/>
                  <a:gd name="T56" fmla="*/ 1 w 383"/>
                  <a:gd name="T57" fmla="*/ 0 h 252"/>
                  <a:gd name="T58" fmla="*/ 1 w 383"/>
                  <a:gd name="T59" fmla="*/ 0 h 252"/>
                  <a:gd name="T60" fmla="*/ 1 w 383"/>
                  <a:gd name="T61" fmla="*/ 0 h 252"/>
                  <a:gd name="T62" fmla="*/ 1 w 383"/>
                  <a:gd name="T63" fmla="*/ 0 h 252"/>
                  <a:gd name="T64" fmla="*/ 1 w 383"/>
                  <a:gd name="T65" fmla="*/ 0 h 252"/>
                  <a:gd name="T66" fmla="*/ 1 w 383"/>
                  <a:gd name="T67" fmla="*/ 0 h 252"/>
                  <a:gd name="T68" fmla="*/ 1 w 383"/>
                  <a:gd name="T69" fmla="*/ 0 h 252"/>
                  <a:gd name="T70" fmla="*/ 1 w 383"/>
                  <a:gd name="T71" fmla="*/ 0 h 252"/>
                  <a:gd name="T72" fmla="*/ 0 w 383"/>
                  <a:gd name="T73" fmla="*/ 0 h 252"/>
                  <a:gd name="T74" fmla="*/ 0 w 383"/>
                  <a:gd name="T75" fmla="*/ 0 h 2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3"/>
                  <a:gd name="T115" fmla="*/ 0 h 252"/>
                  <a:gd name="T116" fmla="*/ 383 w 383"/>
                  <a:gd name="T117" fmla="*/ 252 h 2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3" h="252">
                    <a:moveTo>
                      <a:pt x="0" y="206"/>
                    </a:moveTo>
                    <a:lnTo>
                      <a:pt x="16" y="216"/>
                    </a:lnTo>
                    <a:lnTo>
                      <a:pt x="34" y="224"/>
                    </a:lnTo>
                    <a:lnTo>
                      <a:pt x="53" y="233"/>
                    </a:lnTo>
                    <a:lnTo>
                      <a:pt x="73" y="239"/>
                    </a:lnTo>
                    <a:lnTo>
                      <a:pt x="96" y="244"/>
                    </a:lnTo>
                    <a:lnTo>
                      <a:pt x="118" y="249"/>
                    </a:lnTo>
                    <a:lnTo>
                      <a:pt x="142" y="250"/>
                    </a:lnTo>
                    <a:lnTo>
                      <a:pt x="167" y="252"/>
                    </a:lnTo>
                    <a:lnTo>
                      <a:pt x="188" y="252"/>
                    </a:lnTo>
                    <a:lnTo>
                      <a:pt x="210" y="249"/>
                    </a:lnTo>
                    <a:lnTo>
                      <a:pt x="250" y="240"/>
                    </a:lnTo>
                    <a:lnTo>
                      <a:pt x="286" y="230"/>
                    </a:lnTo>
                    <a:lnTo>
                      <a:pt x="320" y="214"/>
                    </a:lnTo>
                    <a:lnTo>
                      <a:pt x="334" y="206"/>
                    </a:lnTo>
                    <a:lnTo>
                      <a:pt x="345" y="195"/>
                    </a:lnTo>
                    <a:lnTo>
                      <a:pt x="356" y="185"/>
                    </a:lnTo>
                    <a:lnTo>
                      <a:pt x="367" y="174"/>
                    </a:lnTo>
                    <a:lnTo>
                      <a:pt x="373" y="162"/>
                    </a:lnTo>
                    <a:lnTo>
                      <a:pt x="379" y="149"/>
                    </a:lnTo>
                    <a:lnTo>
                      <a:pt x="381" y="138"/>
                    </a:lnTo>
                    <a:lnTo>
                      <a:pt x="383" y="125"/>
                    </a:lnTo>
                    <a:lnTo>
                      <a:pt x="381" y="112"/>
                    </a:lnTo>
                    <a:lnTo>
                      <a:pt x="379" y="100"/>
                    </a:lnTo>
                    <a:lnTo>
                      <a:pt x="373" y="89"/>
                    </a:lnTo>
                    <a:lnTo>
                      <a:pt x="367" y="77"/>
                    </a:lnTo>
                    <a:lnTo>
                      <a:pt x="356" y="66"/>
                    </a:lnTo>
                    <a:lnTo>
                      <a:pt x="345" y="56"/>
                    </a:lnTo>
                    <a:lnTo>
                      <a:pt x="334" y="46"/>
                    </a:lnTo>
                    <a:lnTo>
                      <a:pt x="320" y="37"/>
                    </a:lnTo>
                    <a:lnTo>
                      <a:pt x="286" y="21"/>
                    </a:lnTo>
                    <a:lnTo>
                      <a:pt x="250" y="11"/>
                    </a:lnTo>
                    <a:lnTo>
                      <a:pt x="210" y="2"/>
                    </a:lnTo>
                    <a:lnTo>
                      <a:pt x="188" y="1"/>
                    </a:lnTo>
                    <a:lnTo>
                      <a:pt x="167" y="0"/>
                    </a:lnTo>
                    <a:lnTo>
                      <a:pt x="129" y="1"/>
                    </a:lnTo>
                    <a:lnTo>
                      <a:pt x="111" y="4"/>
                    </a:lnTo>
                    <a:lnTo>
                      <a:pt x="93" y="7"/>
                    </a:lnTo>
                  </a:path>
                </a:pathLst>
              </a:custGeom>
              <a:noFill/>
              <a:ln w="9525">
                <a:solidFill>
                  <a:srgbClr val="000000"/>
                </a:solidFill>
                <a:round/>
                <a:headEnd/>
                <a:tailEnd/>
              </a:ln>
            </p:spPr>
            <p:txBody>
              <a:bodyPr/>
              <a:lstStyle/>
              <a:p>
                <a:endParaRPr lang="fr-FR"/>
              </a:p>
            </p:txBody>
          </p:sp>
          <p:sp>
            <p:nvSpPr>
              <p:cNvPr id="41025" name="Freeform 103"/>
              <p:cNvSpPr>
                <a:spLocks/>
              </p:cNvSpPr>
              <p:nvPr/>
            </p:nvSpPr>
            <p:spPr bwMode="auto">
              <a:xfrm>
                <a:off x="2077" y="3149"/>
                <a:ext cx="60" cy="50"/>
              </a:xfrm>
              <a:custGeom>
                <a:avLst/>
                <a:gdLst>
                  <a:gd name="T0" fmla="*/ 1 w 180"/>
                  <a:gd name="T1" fmla="*/ 1 h 150"/>
                  <a:gd name="T2" fmla="*/ 0 w 180"/>
                  <a:gd name="T3" fmla="*/ 1 h 150"/>
                  <a:gd name="T4" fmla="*/ 0 w 180"/>
                  <a:gd name="T5" fmla="*/ 0 h 150"/>
                  <a:gd name="T6" fmla="*/ 1 w 180"/>
                  <a:gd name="T7" fmla="*/ 1 h 150"/>
                  <a:gd name="T8" fmla="*/ 0 60000 65536"/>
                  <a:gd name="T9" fmla="*/ 0 60000 65536"/>
                  <a:gd name="T10" fmla="*/ 0 60000 65536"/>
                  <a:gd name="T11" fmla="*/ 0 60000 65536"/>
                  <a:gd name="T12" fmla="*/ 0 w 180"/>
                  <a:gd name="T13" fmla="*/ 0 h 150"/>
                  <a:gd name="T14" fmla="*/ 180 w 180"/>
                  <a:gd name="T15" fmla="*/ 150 h 150"/>
                </a:gdLst>
                <a:ahLst/>
                <a:cxnLst>
                  <a:cxn ang="T8">
                    <a:pos x="T0" y="T1"/>
                  </a:cxn>
                  <a:cxn ang="T9">
                    <a:pos x="T2" y="T3"/>
                  </a:cxn>
                  <a:cxn ang="T10">
                    <a:pos x="T4" y="T5"/>
                  </a:cxn>
                  <a:cxn ang="T11">
                    <a:pos x="T6" y="T7"/>
                  </a:cxn>
                </a:cxnLst>
                <a:rect l="T12" t="T13" r="T14" b="T15"/>
                <a:pathLst>
                  <a:path w="180" h="150">
                    <a:moveTo>
                      <a:pt x="180" y="150"/>
                    </a:moveTo>
                    <a:lnTo>
                      <a:pt x="0" y="139"/>
                    </a:lnTo>
                    <a:lnTo>
                      <a:pt x="115" y="0"/>
                    </a:lnTo>
                    <a:lnTo>
                      <a:pt x="180" y="150"/>
                    </a:lnTo>
                    <a:close/>
                  </a:path>
                </a:pathLst>
              </a:custGeom>
              <a:solidFill>
                <a:srgbClr val="000000"/>
              </a:solidFill>
              <a:ln w="9525">
                <a:noFill/>
                <a:round/>
                <a:headEnd/>
                <a:tailEnd/>
              </a:ln>
            </p:spPr>
            <p:txBody>
              <a:bodyPr/>
              <a:lstStyle/>
              <a:p>
                <a:endParaRPr lang="fr-FR"/>
              </a:p>
            </p:txBody>
          </p:sp>
        </p:grpSp>
        <p:grpSp>
          <p:nvGrpSpPr>
            <p:cNvPr id="24" name="Group 104"/>
            <p:cNvGrpSpPr>
              <a:grpSpLocks/>
            </p:cNvGrpSpPr>
            <p:nvPr/>
          </p:nvGrpSpPr>
          <p:grpSpPr bwMode="auto">
            <a:xfrm>
              <a:off x="2226" y="3137"/>
              <a:ext cx="58" cy="110"/>
              <a:chOff x="2226" y="3137"/>
              <a:chExt cx="58" cy="110"/>
            </a:xfrm>
          </p:grpSpPr>
          <p:sp>
            <p:nvSpPr>
              <p:cNvPr id="41020" name="Oval 105"/>
              <p:cNvSpPr>
                <a:spLocks noChangeArrowheads="1"/>
              </p:cNvSpPr>
              <p:nvPr/>
            </p:nvSpPr>
            <p:spPr bwMode="auto">
              <a:xfrm>
                <a:off x="2234" y="3137"/>
                <a:ext cx="46" cy="49"/>
              </a:xfrm>
              <a:prstGeom prst="ellipse">
                <a:avLst/>
              </a:prstGeom>
              <a:solidFill>
                <a:srgbClr val="EAEAEA"/>
              </a:solidFill>
              <a:ln w="7938">
                <a:solidFill>
                  <a:srgbClr val="000000"/>
                </a:solidFill>
                <a:round/>
                <a:headEnd/>
                <a:tailEnd/>
              </a:ln>
            </p:spPr>
            <p:txBody>
              <a:bodyPr/>
              <a:lstStyle/>
              <a:p>
                <a:endParaRPr lang="fr-FR"/>
              </a:p>
            </p:txBody>
          </p:sp>
          <p:sp>
            <p:nvSpPr>
              <p:cNvPr id="41021" name="Line 106"/>
              <p:cNvSpPr>
                <a:spLocks noChangeShapeType="1"/>
              </p:cNvSpPr>
              <p:nvPr/>
            </p:nvSpPr>
            <p:spPr bwMode="auto">
              <a:xfrm>
                <a:off x="2255" y="3184"/>
                <a:ext cx="1" cy="63"/>
              </a:xfrm>
              <a:prstGeom prst="line">
                <a:avLst/>
              </a:prstGeom>
              <a:noFill/>
              <a:ln w="7938">
                <a:solidFill>
                  <a:srgbClr val="000000"/>
                </a:solidFill>
                <a:round/>
                <a:headEnd/>
                <a:tailEnd/>
              </a:ln>
            </p:spPr>
            <p:txBody>
              <a:bodyPr/>
              <a:lstStyle/>
              <a:p>
                <a:endParaRPr lang="fr-FR"/>
              </a:p>
            </p:txBody>
          </p:sp>
          <p:sp>
            <p:nvSpPr>
              <p:cNvPr id="41022" name="Line 107"/>
              <p:cNvSpPr>
                <a:spLocks noChangeShapeType="1"/>
              </p:cNvSpPr>
              <p:nvPr/>
            </p:nvSpPr>
            <p:spPr bwMode="auto">
              <a:xfrm>
                <a:off x="2255" y="3184"/>
                <a:ext cx="29" cy="25"/>
              </a:xfrm>
              <a:prstGeom prst="line">
                <a:avLst/>
              </a:prstGeom>
              <a:noFill/>
              <a:ln w="7938">
                <a:solidFill>
                  <a:srgbClr val="000000"/>
                </a:solidFill>
                <a:round/>
                <a:headEnd/>
                <a:tailEnd/>
              </a:ln>
            </p:spPr>
            <p:txBody>
              <a:bodyPr/>
              <a:lstStyle/>
              <a:p>
                <a:endParaRPr lang="fr-FR"/>
              </a:p>
            </p:txBody>
          </p:sp>
          <p:sp>
            <p:nvSpPr>
              <p:cNvPr id="41023" name="Line 108"/>
              <p:cNvSpPr>
                <a:spLocks noChangeShapeType="1"/>
              </p:cNvSpPr>
              <p:nvPr/>
            </p:nvSpPr>
            <p:spPr bwMode="auto">
              <a:xfrm flipH="1">
                <a:off x="2226" y="3185"/>
                <a:ext cx="29" cy="25"/>
              </a:xfrm>
              <a:prstGeom prst="line">
                <a:avLst/>
              </a:prstGeom>
              <a:noFill/>
              <a:ln w="7938">
                <a:solidFill>
                  <a:srgbClr val="000000"/>
                </a:solidFill>
                <a:round/>
                <a:headEnd/>
                <a:tailEnd/>
              </a:ln>
            </p:spPr>
            <p:txBody>
              <a:bodyPr/>
              <a:lstStyle/>
              <a:p>
                <a:endParaRPr lang="fr-FR"/>
              </a:p>
            </p:txBody>
          </p:sp>
        </p:grpSp>
      </p:grpSp>
      <p:grpSp>
        <p:nvGrpSpPr>
          <p:cNvPr id="25" name="Group 109"/>
          <p:cNvGrpSpPr>
            <a:grpSpLocks/>
          </p:cNvGrpSpPr>
          <p:nvPr/>
        </p:nvGrpSpPr>
        <p:grpSpPr bwMode="auto">
          <a:xfrm>
            <a:off x="4786313" y="3197225"/>
            <a:ext cx="514350" cy="269875"/>
            <a:chOff x="2077" y="3137"/>
            <a:chExt cx="207" cy="110"/>
          </a:xfrm>
        </p:grpSpPr>
        <p:grpSp>
          <p:nvGrpSpPr>
            <p:cNvPr id="26" name="Group 110"/>
            <p:cNvGrpSpPr>
              <a:grpSpLocks/>
            </p:cNvGrpSpPr>
            <p:nvPr/>
          </p:nvGrpSpPr>
          <p:grpSpPr bwMode="auto">
            <a:xfrm>
              <a:off x="2077" y="3149"/>
              <a:ext cx="128" cy="98"/>
              <a:chOff x="2077" y="3149"/>
              <a:chExt cx="128" cy="98"/>
            </a:xfrm>
          </p:grpSpPr>
          <p:sp>
            <p:nvSpPr>
              <p:cNvPr id="41016" name="Freeform 111"/>
              <p:cNvSpPr>
                <a:spLocks/>
              </p:cNvSpPr>
              <p:nvPr/>
            </p:nvSpPr>
            <p:spPr bwMode="auto">
              <a:xfrm>
                <a:off x="2077" y="3163"/>
                <a:ext cx="128" cy="84"/>
              </a:xfrm>
              <a:custGeom>
                <a:avLst/>
                <a:gdLst>
                  <a:gd name="T0" fmla="*/ 0 w 383"/>
                  <a:gd name="T1" fmla="*/ 1 h 252"/>
                  <a:gd name="T2" fmla="*/ 0 w 383"/>
                  <a:gd name="T3" fmla="*/ 1 h 252"/>
                  <a:gd name="T4" fmla="*/ 0 w 383"/>
                  <a:gd name="T5" fmla="*/ 1 h 252"/>
                  <a:gd name="T6" fmla="*/ 0 w 383"/>
                  <a:gd name="T7" fmla="*/ 1 h 252"/>
                  <a:gd name="T8" fmla="*/ 0 w 383"/>
                  <a:gd name="T9" fmla="*/ 1 h 252"/>
                  <a:gd name="T10" fmla="*/ 0 w 383"/>
                  <a:gd name="T11" fmla="*/ 1 h 252"/>
                  <a:gd name="T12" fmla="*/ 0 w 383"/>
                  <a:gd name="T13" fmla="*/ 1 h 252"/>
                  <a:gd name="T14" fmla="*/ 1 w 383"/>
                  <a:gd name="T15" fmla="*/ 1 h 252"/>
                  <a:gd name="T16" fmla="*/ 1 w 383"/>
                  <a:gd name="T17" fmla="*/ 1 h 252"/>
                  <a:gd name="T18" fmla="*/ 1 w 383"/>
                  <a:gd name="T19" fmla="*/ 1 h 252"/>
                  <a:gd name="T20" fmla="*/ 1 w 383"/>
                  <a:gd name="T21" fmla="*/ 1 h 252"/>
                  <a:gd name="T22" fmla="*/ 1 w 383"/>
                  <a:gd name="T23" fmla="*/ 1 h 252"/>
                  <a:gd name="T24" fmla="*/ 1 w 383"/>
                  <a:gd name="T25" fmla="*/ 1 h 252"/>
                  <a:gd name="T26" fmla="*/ 1 w 383"/>
                  <a:gd name="T27" fmla="*/ 1 h 252"/>
                  <a:gd name="T28" fmla="*/ 1 w 383"/>
                  <a:gd name="T29" fmla="*/ 1 h 252"/>
                  <a:gd name="T30" fmla="*/ 1 w 383"/>
                  <a:gd name="T31" fmla="*/ 1 h 252"/>
                  <a:gd name="T32" fmla="*/ 1 w 383"/>
                  <a:gd name="T33" fmla="*/ 1 h 252"/>
                  <a:gd name="T34" fmla="*/ 2 w 383"/>
                  <a:gd name="T35" fmla="*/ 1 h 252"/>
                  <a:gd name="T36" fmla="*/ 2 w 383"/>
                  <a:gd name="T37" fmla="*/ 1 h 252"/>
                  <a:gd name="T38" fmla="*/ 2 w 383"/>
                  <a:gd name="T39" fmla="*/ 1 h 252"/>
                  <a:gd name="T40" fmla="*/ 2 w 383"/>
                  <a:gd name="T41" fmla="*/ 1 h 252"/>
                  <a:gd name="T42" fmla="*/ 2 w 383"/>
                  <a:gd name="T43" fmla="*/ 1 h 252"/>
                  <a:gd name="T44" fmla="*/ 2 w 383"/>
                  <a:gd name="T45" fmla="*/ 0 h 252"/>
                  <a:gd name="T46" fmla="*/ 2 w 383"/>
                  <a:gd name="T47" fmla="*/ 0 h 252"/>
                  <a:gd name="T48" fmla="*/ 2 w 383"/>
                  <a:gd name="T49" fmla="*/ 0 h 252"/>
                  <a:gd name="T50" fmla="*/ 2 w 383"/>
                  <a:gd name="T51" fmla="*/ 0 h 252"/>
                  <a:gd name="T52" fmla="*/ 1 w 383"/>
                  <a:gd name="T53" fmla="*/ 0 h 252"/>
                  <a:gd name="T54" fmla="*/ 1 w 383"/>
                  <a:gd name="T55" fmla="*/ 0 h 252"/>
                  <a:gd name="T56" fmla="*/ 1 w 383"/>
                  <a:gd name="T57" fmla="*/ 0 h 252"/>
                  <a:gd name="T58" fmla="*/ 1 w 383"/>
                  <a:gd name="T59" fmla="*/ 0 h 252"/>
                  <a:gd name="T60" fmla="*/ 1 w 383"/>
                  <a:gd name="T61" fmla="*/ 0 h 252"/>
                  <a:gd name="T62" fmla="*/ 1 w 383"/>
                  <a:gd name="T63" fmla="*/ 0 h 252"/>
                  <a:gd name="T64" fmla="*/ 1 w 383"/>
                  <a:gd name="T65" fmla="*/ 0 h 252"/>
                  <a:gd name="T66" fmla="*/ 1 w 383"/>
                  <a:gd name="T67" fmla="*/ 0 h 252"/>
                  <a:gd name="T68" fmla="*/ 1 w 383"/>
                  <a:gd name="T69" fmla="*/ 0 h 252"/>
                  <a:gd name="T70" fmla="*/ 1 w 383"/>
                  <a:gd name="T71" fmla="*/ 0 h 252"/>
                  <a:gd name="T72" fmla="*/ 0 w 383"/>
                  <a:gd name="T73" fmla="*/ 0 h 252"/>
                  <a:gd name="T74" fmla="*/ 0 w 383"/>
                  <a:gd name="T75" fmla="*/ 0 h 2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3"/>
                  <a:gd name="T115" fmla="*/ 0 h 252"/>
                  <a:gd name="T116" fmla="*/ 383 w 383"/>
                  <a:gd name="T117" fmla="*/ 252 h 2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3" h="252">
                    <a:moveTo>
                      <a:pt x="0" y="206"/>
                    </a:moveTo>
                    <a:lnTo>
                      <a:pt x="16" y="216"/>
                    </a:lnTo>
                    <a:lnTo>
                      <a:pt x="34" y="224"/>
                    </a:lnTo>
                    <a:lnTo>
                      <a:pt x="53" y="233"/>
                    </a:lnTo>
                    <a:lnTo>
                      <a:pt x="73" y="239"/>
                    </a:lnTo>
                    <a:lnTo>
                      <a:pt x="96" y="244"/>
                    </a:lnTo>
                    <a:lnTo>
                      <a:pt x="118" y="249"/>
                    </a:lnTo>
                    <a:lnTo>
                      <a:pt x="142" y="250"/>
                    </a:lnTo>
                    <a:lnTo>
                      <a:pt x="167" y="252"/>
                    </a:lnTo>
                    <a:lnTo>
                      <a:pt x="188" y="252"/>
                    </a:lnTo>
                    <a:lnTo>
                      <a:pt x="210" y="249"/>
                    </a:lnTo>
                    <a:lnTo>
                      <a:pt x="250" y="240"/>
                    </a:lnTo>
                    <a:lnTo>
                      <a:pt x="286" y="230"/>
                    </a:lnTo>
                    <a:lnTo>
                      <a:pt x="320" y="214"/>
                    </a:lnTo>
                    <a:lnTo>
                      <a:pt x="334" y="206"/>
                    </a:lnTo>
                    <a:lnTo>
                      <a:pt x="345" y="195"/>
                    </a:lnTo>
                    <a:lnTo>
                      <a:pt x="356" y="185"/>
                    </a:lnTo>
                    <a:lnTo>
                      <a:pt x="367" y="174"/>
                    </a:lnTo>
                    <a:lnTo>
                      <a:pt x="373" y="162"/>
                    </a:lnTo>
                    <a:lnTo>
                      <a:pt x="379" y="149"/>
                    </a:lnTo>
                    <a:lnTo>
                      <a:pt x="381" y="138"/>
                    </a:lnTo>
                    <a:lnTo>
                      <a:pt x="383" y="125"/>
                    </a:lnTo>
                    <a:lnTo>
                      <a:pt x="381" y="112"/>
                    </a:lnTo>
                    <a:lnTo>
                      <a:pt x="379" y="100"/>
                    </a:lnTo>
                    <a:lnTo>
                      <a:pt x="373" y="89"/>
                    </a:lnTo>
                    <a:lnTo>
                      <a:pt x="367" y="77"/>
                    </a:lnTo>
                    <a:lnTo>
                      <a:pt x="356" y="66"/>
                    </a:lnTo>
                    <a:lnTo>
                      <a:pt x="345" y="56"/>
                    </a:lnTo>
                    <a:lnTo>
                      <a:pt x="334" y="46"/>
                    </a:lnTo>
                    <a:lnTo>
                      <a:pt x="320" y="37"/>
                    </a:lnTo>
                    <a:lnTo>
                      <a:pt x="286" y="21"/>
                    </a:lnTo>
                    <a:lnTo>
                      <a:pt x="250" y="11"/>
                    </a:lnTo>
                    <a:lnTo>
                      <a:pt x="210" y="2"/>
                    </a:lnTo>
                    <a:lnTo>
                      <a:pt x="188" y="1"/>
                    </a:lnTo>
                    <a:lnTo>
                      <a:pt x="167" y="0"/>
                    </a:lnTo>
                    <a:lnTo>
                      <a:pt x="129" y="1"/>
                    </a:lnTo>
                    <a:lnTo>
                      <a:pt x="111" y="4"/>
                    </a:lnTo>
                    <a:lnTo>
                      <a:pt x="93" y="7"/>
                    </a:lnTo>
                  </a:path>
                </a:pathLst>
              </a:custGeom>
              <a:noFill/>
              <a:ln w="9525">
                <a:solidFill>
                  <a:srgbClr val="000000"/>
                </a:solidFill>
                <a:round/>
                <a:headEnd/>
                <a:tailEnd/>
              </a:ln>
            </p:spPr>
            <p:txBody>
              <a:bodyPr/>
              <a:lstStyle/>
              <a:p>
                <a:endParaRPr lang="fr-FR"/>
              </a:p>
            </p:txBody>
          </p:sp>
          <p:sp>
            <p:nvSpPr>
              <p:cNvPr id="41017" name="Freeform 112"/>
              <p:cNvSpPr>
                <a:spLocks/>
              </p:cNvSpPr>
              <p:nvPr/>
            </p:nvSpPr>
            <p:spPr bwMode="auto">
              <a:xfrm>
                <a:off x="2077" y="3149"/>
                <a:ext cx="60" cy="50"/>
              </a:xfrm>
              <a:custGeom>
                <a:avLst/>
                <a:gdLst>
                  <a:gd name="T0" fmla="*/ 1 w 180"/>
                  <a:gd name="T1" fmla="*/ 1 h 150"/>
                  <a:gd name="T2" fmla="*/ 0 w 180"/>
                  <a:gd name="T3" fmla="*/ 1 h 150"/>
                  <a:gd name="T4" fmla="*/ 0 w 180"/>
                  <a:gd name="T5" fmla="*/ 0 h 150"/>
                  <a:gd name="T6" fmla="*/ 1 w 180"/>
                  <a:gd name="T7" fmla="*/ 1 h 150"/>
                  <a:gd name="T8" fmla="*/ 0 60000 65536"/>
                  <a:gd name="T9" fmla="*/ 0 60000 65536"/>
                  <a:gd name="T10" fmla="*/ 0 60000 65536"/>
                  <a:gd name="T11" fmla="*/ 0 60000 65536"/>
                  <a:gd name="T12" fmla="*/ 0 w 180"/>
                  <a:gd name="T13" fmla="*/ 0 h 150"/>
                  <a:gd name="T14" fmla="*/ 180 w 180"/>
                  <a:gd name="T15" fmla="*/ 150 h 150"/>
                </a:gdLst>
                <a:ahLst/>
                <a:cxnLst>
                  <a:cxn ang="T8">
                    <a:pos x="T0" y="T1"/>
                  </a:cxn>
                  <a:cxn ang="T9">
                    <a:pos x="T2" y="T3"/>
                  </a:cxn>
                  <a:cxn ang="T10">
                    <a:pos x="T4" y="T5"/>
                  </a:cxn>
                  <a:cxn ang="T11">
                    <a:pos x="T6" y="T7"/>
                  </a:cxn>
                </a:cxnLst>
                <a:rect l="T12" t="T13" r="T14" b="T15"/>
                <a:pathLst>
                  <a:path w="180" h="150">
                    <a:moveTo>
                      <a:pt x="180" y="150"/>
                    </a:moveTo>
                    <a:lnTo>
                      <a:pt x="0" y="139"/>
                    </a:lnTo>
                    <a:lnTo>
                      <a:pt x="115" y="0"/>
                    </a:lnTo>
                    <a:lnTo>
                      <a:pt x="180" y="150"/>
                    </a:lnTo>
                    <a:close/>
                  </a:path>
                </a:pathLst>
              </a:custGeom>
              <a:solidFill>
                <a:srgbClr val="000000"/>
              </a:solidFill>
              <a:ln w="9525">
                <a:noFill/>
                <a:round/>
                <a:headEnd/>
                <a:tailEnd/>
              </a:ln>
            </p:spPr>
            <p:txBody>
              <a:bodyPr/>
              <a:lstStyle/>
              <a:p>
                <a:endParaRPr lang="fr-FR"/>
              </a:p>
            </p:txBody>
          </p:sp>
        </p:grpSp>
        <p:grpSp>
          <p:nvGrpSpPr>
            <p:cNvPr id="27" name="Group 113"/>
            <p:cNvGrpSpPr>
              <a:grpSpLocks/>
            </p:cNvGrpSpPr>
            <p:nvPr/>
          </p:nvGrpSpPr>
          <p:grpSpPr bwMode="auto">
            <a:xfrm>
              <a:off x="2226" y="3137"/>
              <a:ext cx="58" cy="110"/>
              <a:chOff x="2226" y="3137"/>
              <a:chExt cx="58" cy="110"/>
            </a:xfrm>
          </p:grpSpPr>
          <p:sp>
            <p:nvSpPr>
              <p:cNvPr id="41012" name="Oval 114"/>
              <p:cNvSpPr>
                <a:spLocks noChangeArrowheads="1"/>
              </p:cNvSpPr>
              <p:nvPr/>
            </p:nvSpPr>
            <p:spPr bwMode="auto">
              <a:xfrm>
                <a:off x="2234" y="3137"/>
                <a:ext cx="46" cy="49"/>
              </a:xfrm>
              <a:prstGeom prst="ellipse">
                <a:avLst/>
              </a:prstGeom>
              <a:solidFill>
                <a:srgbClr val="EAEAEA"/>
              </a:solidFill>
              <a:ln w="7938">
                <a:solidFill>
                  <a:srgbClr val="000000"/>
                </a:solidFill>
                <a:round/>
                <a:headEnd/>
                <a:tailEnd/>
              </a:ln>
            </p:spPr>
            <p:txBody>
              <a:bodyPr/>
              <a:lstStyle/>
              <a:p>
                <a:endParaRPr lang="fr-FR"/>
              </a:p>
            </p:txBody>
          </p:sp>
          <p:sp>
            <p:nvSpPr>
              <p:cNvPr id="41013" name="Line 115"/>
              <p:cNvSpPr>
                <a:spLocks noChangeShapeType="1"/>
              </p:cNvSpPr>
              <p:nvPr/>
            </p:nvSpPr>
            <p:spPr bwMode="auto">
              <a:xfrm>
                <a:off x="2255" y="3184"/>
                <a:ext cx="1" cy="63"/>
              </a:xfrm>
              <a:prstGeom prst="line">
                <a:avLst/>
              </a:prstGeom>
              <a:noFill/>
              <a:ln w="7938">
                <a:solidFill>
                  <a:srgbClr val="000000"/>
                </a:solidFill>
                <a:round/>
                <a:headEnd/>
                <a:tailEnd/>
              </a:ln>
            </p:spPr>
            <p:txBody>
              <a:bodyPr/>
              <a:lstStyle/>
              <a:p>
                <a:endParaRPr lang="fr-FR"/>
              </a:p>
            </p:txBody>
          </p:sp>
          <p:sp>
            <p:nvSpPr>
              <p:cNvPr id="41014" name="Line 116"/>
              <p:cNvSpPr>
                <a:spLocks noChangeShapeType="1"/>
              </p:cNvSpPr>
              <p:nvPr/>
            </p:nvSpPr>
            <p:spPr bwMode="auto">
              <a:xfrm>
                <a:off x="2255" y="3184"/>
                <a:ext cx="29" cy="25"/>
              </a:xfrm>
              <a:prstGeom prst="line">
                <a:avLst/>
              </a:prstGeom>
              <a:noFill/>
              <a:ln w="7938">
                <a:solidFill>
                  <a:srgbClr val="000000"/>
                </a:solidFill>
                <a:round/>
                <a:headEnd/>
                <a:tailEnd/>
              </a:ln>
            </p:spPr>
            <p:txBody>
              <a:bodyPr/>
              <a:lstStyle/>
              <a:p>
                <a:endParaRPr lang="fr-FR"/>
              </a:p>
            </p:txBody>
          </p:sp>
          <p:sp>
            <p:nvSpPr>
              <p:cNvPr id="41015" name="Line 117"/>
              <p:cNvSpPr>
                <a:spLocks noChangeShapeType="1"/>
              </p:cNvSpPr>
              <p:nvPr/>
            </p:nvSpPr>
            <p:spPr bwMode="auto">
              <a:xfrm flipH="1">
                <a:off x="2226" y="3185"/>
                <a:ext cx="29" cy="25"/>
              </a:xfrm>
              <a:prstGeom prst="line">
                <a:avLst/>
              </a:prstGeom>
              <a:noFill/>
              <a:ln w="7938">
                <a:solidFill>
                  <a:srgbClr val="000000"/>
                </a:solidFill>
                <a:round/>
                <a:headEnd/>
                <a:tailEnd/>
              </a:ln>
            </p:spPr>
            <p:txBody>
              <a:bodyPr/>
              <a:lstStyle/>
              <a:p>
                <a:endParaRPr lang="fr-FR"/>
              </a:p>
            </p:txBody>
          </p:sp>
        </p:grpSp>
      </p:grpSp>
      <p:sp>
        <p:nvSpPr>
          <p:cNvPr id="41008" name="Rectangle 118"/>
          <p:cNvSpPr>
            <a:spLocks noChangeArrowheads="1"/>
          </p:cNvSpPr>
          <p:nvPr/>
        </p:nvSpPr>
        <p:spPr bwMode="auto">
          <a:xfrm rot="-9371">
            <a:off x="8232775" y="2233613"/>
            <a:ext cx="2506663" cy="198437"/>
          </a:xfrm>
          <a:prstGeom prst="rect">
            <a:avLst/>
          </a:prstGeom>
          <a:noFill/>
          <a:ln w="9525">
            <a:noFill/>
            <a:miter lim="800000"/>
            <a:headEnd/>
            <a:tailEnd/>
          </a:ln>
        </p:spPr>
        <p:txBody>
          <a:bodyPr lIns="0" tIns="0" rIns="0" bIns="0">
            <a:spAutoFit/>
          </a:bodyPr>
          <a:lstStyle/>
          <a:p>
            <a:pPr defTabSz="1066800">
              <a:lnSpc>
                <a:spcPct val="100000"/>
              </a:lnSpc>
            </a:pPr>
            <a:r>
              <a:rPr lang="en-US" sz="1300">
                <a:latin typeface="Times New Roman" pitchFamily="18" charset="0"/>
                <a:ea typeface="Osaka" charset="-128"/>
              </a:rPr>
              <a:t>Calcul d’une réaction</a:t>
            </a:r>
            <a:endParaRPr lang="en-US" sz="1300" b="0">
              <a:latin typeface="Times New Roman" pitchFamily="18" charset="0"/>
              <a:ea typeface="Osaka" charset="-128"/>
            </a:endParaRPr>
          </a:p>
        </p:txBody>
      </p:sp>
      <p:sp>
        <p:nvSpPr>
          <p:cNvPr id="41009" name="Rectangle 119"/>
          <p:cNvSpPr>
            <a:spLocks noGrp="1" noChangeArrowheads="1"/>
          </p:cNvSpPr>
          <p:nvPr/>
        </p:nvSpPr>
        <p:spPr bwMode="auto">
          <a:xfrm>
            <a:off x="1190625" y="176213"/>
            <a:ext cx="9858375" cy="762000"/>
          </a:xfrm>
          <a:prstGeom prst="rect">
            <a:avLst/>
          </a:prstGeom>
          <a:noFill/>
          <a:ln w="12700">
            <a:noFill/>
            <a:miter lim="800000"/>
            <a:headEnd/>
            <a:tailEnd/>
          </a:ln>
        </p:spPr>
        <p:txBody>
          <a:bodyPr lIns="105563" tIns="51855" rIns="105563" bIns="51855" anchor="b"/>
          <a:lstStyle/>
          <a:p>
            <a:pPr algn="ctr" defTabSz="1066800">
              <a:lnSpc>
                <a:spcPct val="100000"/>
              </a:lnSpc>
            </a:pPr>
            <a:r>
              <a:rPr lang="en-US" sz="3700">
                <a:solidFill>
                  <a:schemeClr val="tx2"/>
                </a:solidFill>
                <a:ea typeface="Osaka" charset="-128"/>
              </a:rPr>
              <a:t>Cadre de r</a:t>
            </a:r>
            <a:r>
              <a:rPr lang="en-US" sz="3700">
                <a:solidFill>
                  <a:schemeClr val="tx2"/>
                </a:solidFill>
                <a:latin typeface="Times" pitchFamily="18" charset="0"/>
                <a:ea typeface="Osaka" charset="-128"/>
              </a:rPr>
              <a:t>é</a:t>
            </a:r>
            <a:r>
              <a:rPr lang="en-US" sz="3700">
                <a:solidFill>
                  <a:schemeClr val="tx2"/>
                </a:solidFill>
                <a:ea typeface="Osaka" charset="-128"/>
              </a:rPr>
              <a:t>f</a:t>
            </a:r>
            <a:r>
              <a:rPr lang="en-US" sz="3700">
                <a:solidFill>
                  <a:schemeClr val="tx2"/>
                </a:solidFill>
                <a:latin typeface="Times" pitchFamily="18" charset="0"/>
                <a:ea typeface="Osaka" charset="-128"/>
              </a:rPr>
              <a:t>é</a:t>
            </a:r>
            <a:r>
              <a:rPr lang="en-US" sz="3700">
                <a:solidFill>
                  <a:schemeClr val="tx2"/>
                </a:solidFill>
                <a:ea typeface="Osaka" charset="-128"/>
              </a:rPr>
              <a:t>rence : phase </a:t>
            </a:r>
            <a:r>
              <a:rPr lang="en-US" sz="3700">
                <a:solidFill>
                  <a:schemeClr val="tx2"/>
                </a:solidFill>
                <a:latin typeface="Times" pitchFamily="18" charset="0"/>
                <a:ea typeface="Osaka" charset="-128"/>
              </a:rPr>
              <a:t>“</a:t>
            </a:r>
            <a:r>
              <a:rPr lang="en-US" sz="3700">
                <a:solidFill>
                  <a:schemeClr val="tx2"/>
                </a:solidFill>
                <a:ea typeface="Osaka" charset="-128"/>
              </a:rPr>
              <a:t>ex</a:t>
            </a:r>
            <a:r>
              <a:rPr lang="en-US" sz="3700">
                <a:solidFill>
                  <a:schemeClr val="tx2"/>
                </a:solidFill>
                <a:latin typeface="Times" pitchFamily="18" charset="0"/>
                <a:ea typeface="Osaka" charset="-128"/>
              </a:rPr>
              <a:t>é</a:t>
            </a:r>
            <a:r>
              <a:rPr lang="en-US" sz="3700">
                <a:solidFill>
                  <a:schemeClr val="tx2"/>
                </a:solidFill>
                <a:ea typeface="Osaka" charset="-128"/>
              </a:rPr>
              <a:t>cution</a:t>
            </a:r>
            <a:r>
              <a:rPr lang="en-US" sz="3700">
                <a:solidFill>
                  <a:schemeClr val="tx2"/>
                </a:solidFill>
                <a:latin typeface="Times" pitchFamily="18" charset="0"/>
                <a:ea typeface="Osaka" charset="-128"/>
              </a:rPr>
              <a:t>”</a:t>
            </a:r>
            <a:endParaRPr lang="en-US" sz="3700">
              <a:solidFill>
                <a:schemeClr val="tx2"/>
              </a:solidFill>
              <a:ea typeface="Osaka"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sz="quarter" idx="1"/>
          </p:nvPr>
        </p:nvSpPr>
        <p:spPr/>
        <p:txBody>
          <a:bodyPr/>
          <a:lstStyle/>
          <a:p>
            <a:pPr eaLnBrk="1" hangingPunct="1"/>
            <a:r>
              <a:rPr lang="fr-FR" dirty="0" smtClean="0"/>
              <a:t>Identifier le problème = </a:t>
            </a:r>
            <a:r>
              <a:rPr lang="fr-FR" sz="2700" dirty="0" smtClean="0"/>
              <a:t>Quel est le besoin en plasticité</a:t>
            </a:r>
          </a:p>
          <a:p>
            <a:pPr lvl="1" eaLnBrk="1" hangingPunct="1"/>
            <a:r>
              <a:rPr lang="fr-FR" sz="2400" dirty="0" smtClean="0"/>
              <a:t>Conception et/ou exécution ? </a:t>
            </a:r>
          </a:p>
          <a:p>
            <a:pPr lvl="1" eaLnBrk="1" hangingPunct="1"/>
            <a:r>
              <a:rPr lang="fr-FR" sz="2400" dirty="0" smtClean="0"/>
              <a:t>Quels dispositifs visés ?</a:t>
            </a:r>
          </a:p>
          <a:p>
            <a:pPr lvl="1" eaLnBrk="1" hangingPunct="1"/>
            <a:r>
              <a:rPr lang="fr-FR" sz="2400" dirty="0" smtClean="0"/>
              <a:t>Quel(s) environnent(s) ? </a:t>
            </a:r>
          </a:p>
          <a:p>
            <a:pPr lvl="1" eaLnBrk="1" hangingPunct="1"/>
            <a:r>
              <a:rPr lang="fr-FR" sz="2400" dirty="0" smtClean="0"/>
              <a:t>Quel(s) utilisateur(s) ?</a:t>
            </a:r>
          </a:p>
          <a:p>
            <a:pPr eaLnBrk="1" hangingPunct="1"/>
            <a:r>
              <a:rPr lang="fr-FR" dirty="0" smtClean="0"/>
              <a:t>Etudier l’existant</a:t>
            </a:r>
          </a:p>
          <a:p>
            <a:pPr lvl="1" eaLnBrk="1" hangingPunct="1"/>
            <a:r>
              <a:rPr lang="fr-FR" sz="2800" dirty="0" smtClean="0"/>
              <a:t>Quelles sont  les technologies adaptées ?</a:t>
            </a:r>
            <a:endParaRPr lang="fr-FR" dirty="0" smtClean="0"/>
          </a:p>
          <a:p>
            <a:pPr lvl="1" eaLnBrk="1" hangingPunct="1"/>
            <a:r>
              <a:rPr lang="fr-FR" sz="2800" dirty="0" smtClean="0"/>
              <a:t>De quels travaux de recherche peut-on s’inspirer ?</a:t>
            </a:r>
          </a:p>
          <a:p>
            <a:pPr eaLnBrk="1" hangingPunct="1"/>
            <a:r>
              <a:rPr lang="fr-FR" sz="3300" dirty="0" smtClean="0"/>
              <a:t>Proposer une solution</a:t>
            </a:r>
          </a:p>
          <a:p>
            <a:pPr lvl="1" eaLnBrk="1" hangingPunct="1"/>
            <a:r>
              <a:rPr lang="fr-FR" dirty="0" smtClean="0"/>
              <a:t>Solution partielle ou complète</a:t>
            </a:r>
          </a:p>
          <a:p>
            <a:pPr lvl="1" eaLnBrk="1" hangingPunct="1"/>
            <a:r>
              <a:rPr lang="fr-FR" dirty="0" smtClean="0"/>
              <a:t>Solution ad-hoc ou modèle</a:t>
            </a:r>
          </a:p>
          <a:p>
            <a:pPr lvl="1" eaLnBrk="1" hangingPunct="1"/>
            <a:endParaRPr lang="fr-FR" sz="3500" dirty="0" smtClean="0"/>
          </a:p>
          <a:p>
            <a:pPr eaLnBrk="1" hangingPunct="1"/>
            <a:endParaRPr lang="fr-FR" sz="3300" dirty="0" smtClean="0"/>
          </a:p>
        </p:txBody>
      </p:sp>
      <p:sp>
        <p:nvSpPr>
          <p:cNvPr id="5" name="Titre 4"/>
          <p:cNvSpPr>
            <a:spLocks noGrp="1"/>
          </p:cNvSpPr>
          <p:nvPr>
            <p:ph type="title"/>
          </p:nvPr>
        </p:nvSpPr>
        <p:spPr/>
        <p:txBody>
          <a:bodyPr/>
          <a:lstStyle/>
          <a:p>
            <a:r>
              <a:rPr lang="fr-FR" dirty="0" smtClean="0"/>
              <a:t>Démarche</a:t>
            </a:r>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0" y="0"/>
            <a:ext cx="10682288" cy="974725"/>
          </a:xfrm>
        </p:spPr>
        <p:txBody>
          <a:bodyPr/>
          <a:lstStyle/>
          <a:p>
            <a:pPr eaLnBrk="1" hangingPunct="1"/>
            <a:r>
              <a:rPr lang="fr-FR" smtClean="0"/>
              <a:t>Interventions dans le module</a:t>
            </a:r>
          </a:p>
        </p:txBody>
      </p:sp>
      <p:sp>
        <p:nvSpPr>
          <p:cNvPr id="103427" name="Rectangle 3"/>
          <p:cNvSpPr>
            <a:spLocks noGrp="1" noChangeArrowheads="1"/>
          </p:cNvSpPr>
          <p:nvPr>
            <p:ph type="body" idx="4294967295"/>
          </p:nvPr>
        </p:nvSpPr>
        <p:spPr>
          <a:xfrm>
            <a:off x="369888" y="1108075"/>
            <a:ext cx="10679112" cy="5856288"/>
          </a:xfrm>
        </p:spPr>
        <p:txBody>
          <a:bodyPr>
            <a:normAutofit lnSpcReduction="10000"/>
          </a:bodyPr>
          <a:lstStyle/>
          <a:p>
            <a:pPr marL="320022" indent="-320022" eaLnBrk="1" fontAlgn="auto" hangingPunct="1">
              <a:spcAft>
                <a:spcPts val="0"/>
              </a:spcAft>
              <a:buFont typeface="Wingdings 2"/>
              <a:buChar char=""/>
              <a:defRPr/>
            </a:pPr>
            <a:endParaRPr lang="fr-FR" smtClean="0"/>
          </a:p>
          <a:p>
            <a:pPr marL="320022" indent="-320022" eaLnBrk="1" fontAlgn="auto" hangingPunct="1">
              <a:spcAft>
                <a:spcPts val="0"/>
              </a:spcAft>
              <a:buFont typeface="Wingdings 2"/>
              <a:buChar char=""/>
              <a:defRPr/>
            </a:pPr>
            <a:r>
              <a:rPr lang="fr-FR" smtClean="0"/>
              <a:t>Des solutions partielles industrielles</a:t>
            </a:r>
          </a:p>
          <a:p>
            <a:pPr marL="640043" lvl="1" indent="-320022" eaLnBrk="1" fontAlgn="auto" hangingPunct="1">
              <a:spcAft>
                <a:spcPts val="0"/>
              </a:spcAft>
              <a:buFont typeface="Wingdings"/>
              <a:buChar char=""/>
              <a:defRPr/>
            </a:pPr>
            <a:r>
              <a:rPr lang="fr-FR" smtClean="0"/>
              <a:t>Pour des types d’application (Site Web)</a:t>
            </a:r>
          </a:p>
          <a:p>
            <a:pPr marL="640043" lvl="1" indent="-320022" eaLnBrk="1" fontAlgn="auto" hangingPunct="1">
              <a:spcAft>
                <a:spcPts val="0"/>
              </a:spcAft>
              <a:buFont typeface="Wingdings"/>
              <a:buChar char=""/>
              <a:defRPr/>
            </a:pPr>
            <a:r>
              <a:rPr lang="fr-FR" smtClean="0"/>
              <a:t>Pour des types de supports (téléphones mobiles)</a:t>
            </a:r>
          </a:p>
          <a:p>
            <a:pPr marL="320022" indent="-320022" eaLnBrk="1" fontAlgn="auto" hangingPunct="1">
              <a:spcAft>
                <a:spcPts val="0"/>
              </a:spcAft>
              <a:buFont typeface="Wingdings 2"/>
              <a:buChar char=""/>
              <a:defRPr/>
            </a:pPr>
            <a:endParaRPr lang="fr-FR" smtClean="0"/>
          </a:p>
          <a:p>
            <a:pPr marL="320022" indent="-320022" eaLnBrk="1" fontAlgn="auto" hangingPunct="1">
              <a:spcAft>
                <a:spcPts val="0"/>
              </a:spcAft>
              <a:buFont typeface="Wingdings 2"/>
              <a:buChar char=""/>
              <a:defRPr/>
            </a:pPr>
            <a:r>
              <a:rPr lang="fr-FR" smtClean="0"/>
              <a:t>Des projets – en recherche</a:t>
            </a:r>
          </a:p>
          <a:p>
            <a:pPr marL="640043" lvl="1" indent="-320022" eaLnBrk="1" fontAlgn="auto" hangingPunct="1">
              <a:spcAft>
                <a:spcPts val="0"/>
              </a:spcAft>
              <a:buFont typeface="Wingdings"/>
              <a:buChar char=""/>
              <a:defRPr/>
            </a:pPr>
            <a:r>
              <a:rPr lang="fr-FR" smtClean="0"/>
              <a:t>De la réutilisation pour la composition d’applications existantes</a:t>
            </a:r>
          </a:p>
          <a:p>
            <a:pPr marL="640043" lvl="1" indent="-320022" eaLnBrk="1" fontAlgn="auto" hangingPunct="1">
              <a:spcAft>
                <a:spcPts val="0"/>
              </a:spcAft>
              <a:buFont typeface="Wingdings"/>
              <a:buChar char=""/>
              <a:defRPr/>
            </a:pPr>
            <a:r>
              <a:rPr lang="fr-FR" smtClean="0"/>
              <a:t>De la migration dirigée par l’utilisateur</a:t>
            </a:r>
          </a:p>
          <a:p>
            <a:pPr marL="640043" lvl="1" indent="-320022" eaLnBrk="1" fontAlgn="auto" hangingPunct="1">
              <a:spcAft>
                <a:spcPts val="0"/>
              </a:spcAft>
              <a:buFontTx/>
              <a:buNone/>
              <a:defRPr/>
            </a:pPr>
            <a:endParaRPr lang="fr-FR" smtClean="0"/>
          </a:p>
          <a:p>
            <a:pPr marL="640043" lvl="1" indent="-320022" eaLnBrk="1" fontAlgn="auto" hangingPunct="1">
              <a:spcAft>
                <a:spcPts val="0"/>
              </a:spcAft>
              <a:buFontTx/>
              <a:buNone/>
              <a:defRPr/>
            </a:pPr>
            <a:endParaRPr lang="fr-FR" smtClean="0"/>
          </a:p>
          <a:p>
            <a:pPr marL="640043" lvl="1" indent="-320022" eaLnBrk="1" fontAlgn="auto" hangingPunct="1">
              <a:spcAft>
                <a:spcPts val="0"/>
              </a:spcAft>
              <a:buFont typeface="Wingdings"/>
              <a:buChar char=""/>
              <a:defRPr/>
            </a:pPr>
            <a:r>
              <a:rPr lang="fr-FR" smtClean="0"/>
              <a:t>Points communs : niveau de description des interfaces plus ou moins abstraits : Langages à balises et IHM</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3" name="Rectangle 5"/>
          <p:cNvSpPr>
            <a:spLocks noGrp="1" noChangeArrowheads="1"/>
          </p:cNvSpPr>
          <p:nvPr>
            <p:ph type="subTitle" idx="1"/>
          </p:nvPr>
        </p:nvSpPr>
        <p:spPr/>
        <p:txBody>
          <a:bodyPr>
            <a:normAutofit fontScale="92500" lnSpcReduction="10000"/>
          </a:bodyPr>
          <a:lstStyle/>
          <a:p>
            <a:pPr eaLnBrk="1" fontAlgn="auto" hangingPunct="1">
              <a:spcAft>
                <a:spcPts val="0"/>
              </a:spcAft>
              <a:buFont typeface="Wingdings 2"/>
              <a:buNone/>
              <a:defRPr/>
            </a:pPr>
            <a:r>
              <a:rPr lang="fr-FR" dirty="0" smtClean="0"/>
              <a:t>Les solutions actuelles a des </a:t>
            </a:r>
            <a:r>
              <a:rPr lang="fr-FR" dirty="0" err="1" smtClean="0"/>
              <a:t>problemes</a:t>
            </a:r>
            <a:r>
              <a:rPr lang="fr-FR" dirty="0" smtClean="0"/>
              <a:t> simples existent pour le WEB</a:t>
            </a:r>
          </a:p>
          <a:p>
            <a:pPr eaLnBrk="1" fontAlgn="auto" hangingPunct="1">
              <a:spcAft>
                <a:spcPts val="0"/>
              </a:spcAft>
              <a:buFont typeface="Wingdings 2"/>
              <a:buNone/>
              <a:defRPr/>
            </a:pPr>
            <a:endParaRPr lang="fr-FR" dirty="0" smtClean="0"/>
          </a:p>
          <a:p>
            <a:pPr eaLnBrk="1" fontAlgn="auto" hangingPunct="1">
              <a:spcAft>
                <a:spcPts val="0"/>
              </a:spcAft>
              <a:buFont typeface="Wingdings 2"/>
              <a:buNone/>
              <a:defRPr/>
            </a:pPr>
            <a:r>
              <a:rPr lang="fr-FR" dirty="0" smtClean="0"/>
              <a:t>DES </a:t>
            </a:r>
            <a:r>
              <a:rPr lang="fr-FR" dirty="0" err="1" smtClean="0"/>
              <a:t>SOLUTIONs</a:t>
            </a:r>
            <a:r>
              <a:rPr lang="fr-FR" dirty="0" smtClean="0"/>
              <a:t> ad-hoc sont bien connues</a:t>
            </a:r>
          </a:p>
          <a:p>
            <a:pPr eaLnBrk="1" fontAlgn="auto" hangingPunct="1">
              <a:spcAft>
                <a:spcPts val="0"/>
              </a:spcAft>
              <a:buFont typeface="Wingdings 2"/>
              <a:buNone/>
              <a:defRPr/>
            </a:pPr>
            <a:endParaRPr lang="fr-FR" dirty="0" smtClean="0"/>
          </a:p>
          <a:p>
            <a:pPr eaLnBrk="1" fontAlgn="auto" hangingPunct="1">
              <a:spcAft>
                <a:spcPts val="0"/>
              </a:spcAft>
              <a:buFont typeface="Wingdings 2"/>
              <a:buNone/>
              <a:defRPr/>
            </a:pPr>
            <a:r>
              <a:rPr lang="fr-FR" dirty="0" smtClean="0"/>
              <a:t>Les travaux recherche sont nombreux</a:t>
            </a:r>
          </a:p>
        </p:txBody>
      </p:sp>
      <p:sp>
        <p:nvSpPr>
          <p:cNvPr id="43010" name="Rectangle 4"/>
          <p:cNvSpPr>
            <a:spLocks noGrp="1" noChangeArrowheads="1"/>
          </p:cNvSpPr>
          <p:nvPr>
            <p:ph type="ctrTitle"/>
          </p:nvPr>
        </p:nvSpPr>
        <p:spPr/>
        <p:txBody>
          <a:bodyPr/>
          <a:lstStyle/>
          <a:p>
            <a:pPr eaLnBrk="1" hangingPunct="1"/>
            <a:r>
              <a:rPr lang="fr-FR" dirty="0" smtClean="0"/>
              <a:t> Bref aperçu</a:t>
            </a:r>
            <a:br>
              <a:rPr lang="fr-FR" dirty="0" smtClean="0"/>
            </a:br>
            <a:r>
              <a:rPr lang="fr-FR" dirty="0" smtClean="0"/>
              <a:t>concernant les acteurs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ctrTitle" idx="4294967295"/>
          </p:nvPr>
        </p:nvSpPr>
        <p:spPr>
          <a:xfrm>
            <a:off x="0" y="2366963"/>
            <a:ext cx="9391650" cy="1633537"/>
          </a:xfrm>
        </p:spPr>
        <p:txBody>
          <a:bodyPr/>
          <a:lstStyle/>
          <a:p>
            <a:pPr eaLnBrk="1" hangingPunct="1"/>
            <a:r>
              <a:rPr lang="fr-FR" sz="3200" dirty="0" smtClean="0"/>
              <a:t>Quand les organismes de normalisation</a:t>
            </a:r>
            <a:br>
              <a:rPr lang="fr-FR" sz="3200" dirty="0" smtClean="0"/>
            </a:br>
            <a:r>
              <a:rPr lang="fr-FR" sz="3200" dirty="0" smtClean="0"/>
              <a:t>s’y mettent …</a:t>
            </a:r>
            <a:br>
              <a:rPr lang="fr-FR" sz="3200" dirty="0" smtClean="0"/>
            </a:br>
            <a:r>
              <a:rPr lang="fr-FR" sz="3200" dirty="0" smtClean="0"/>
              <a:t/>
            </a:r>
            <a:br>
              <a:rPr lang="fr-FR" sz="3200" dirty="0" smtClean="0"/>
            </a:br>
            <a:r>
              <a:rPr lang="fr-FR" sz="3200" dirty="0" smtClean="0"/>
              <a:t>W3C et OASIS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p:cNvSpPr>
            <a:spLocks noGrp="1"/>
          </p:cNvSpPr>
          <p:nvPr>
            <p:ph type="body" idx="1"/>
          </p:nvPr>
        </p:nvSpPr>
        <p:spPr/>
        <p:txBody>
          <a:bodyPr/>
          <a:lstStyle/>
          <a:p>
            <a:pPr>
              <a:defRPr/>
            </a:pPr>
            <a:r>
              <a:rPr lang="en-GB" sz="2400"/>
              <a:t>WEB Design and Applications et </a:t>
            </a:r>
            <a:r>
              <a:rPr lang="en-GB" sz="2400" err="1"/>
              <a:t>plateformes</a:t>
            </a:r>
            <a:endParaRPr lang="en-GB" sz="2400"/>
          </a:p>
          <a:p>
            <a:pPr>
              <a:defRPr/>
            </a:pPr>
            <a:endParaRPr lang="fr-FR"/>
          </a:p>
        </p:txBody>
      </p:sp>
      <p:sp>
        <p:nvSpPr>
          <p:cNvPr id="8" name="Espace réservé du texte 7"/>
          <p:cNvSpPr>
            <a:spLocks noGrp="1"/>
          </p:cNvSpPr>
          <p:nvPr>
            <p:ph type="body" sz="half" idx="3"/>
          </p:nvPr>
        </p:nvSpPr>
        <p:spPr>
          <a:xfrm>
            <a:off x="5894388" y="1779588"/>
            <a:ext cx="4883150" cy="812800"/>
          </a:xfrm>
        </p:spPr>
        <p:txBody>
          <a:bodyPr/>
          <a:lstStyle/>
          <a:p>
            <a:pPr>
              <a:defRPr/>
            </a:pPr>
            <a:r>
              <a:rPr lang="en-GB" sz="2400" dirty="0" smtClean="0"/>
              <a:t>WEB Design and Applications et </a:t>
            </a:r>
            <a:r>
              <a:rPr lang="en-GB" sz="2400" dirty="0" err="1" smtClean="0"/>
              <a:t>utilisateurs</a:t>
            </a:r>
            <a:endParaRPr lang="en-GB" sz="2400" dirty="0" smtClean="0"/>
          </a:p>
          <a:p>
            <a:pPr>
              <a:defRPr/>
            </a:pPr>
            <a:endParaRPr lang="fr-FR" dirty="0"/>
          </a:p>
        </p:txBody>
      </p:sp>
      <p:sp>
        <p:nvSpPr>
          <p:cNvPr id="47107" name="Espace réservé du contenu 6"/>
          <p:cNvSpPr>
            <a:spLocks noGrp="1"/>
          </p:cNvSpPr>
          <p:nvPr>
            <p:ph sz="quarter" idx="2"/>
          </p:nvPr>
        </p:nvSpPr>
        <p:spPr>
          <a:xfrm>
            <a:off x="355600" y="2660650"/>
            <a:ext cx="4883150" cy="4241800"/>
          </a:xfrm>
        </p:spPr>
        <p:txBody>
          <a:bodyPr/>
          <a:lstStyle/>
          <a:p>
            <a:r>
              <a:rPr lang="en-US" sz="1800" dirty="0" smtClean="0"/>
              <a:t>Pour  mobile : “One Web” pour </a:t>
            </a:r>
            <a:r>
              <a:rPr lang="en-US" sz="1800" dirty="0" err="1" smtClean="0"/>
              <a:t>une</a:t>
            </a:r>
            <a:r>
              <a:rPr lang="en-US" sz="1800" dirty="0" smtClean="0"/>
              <a:t> </a:t>
            </a:r>
            <a:r>
              <a:rPr lang="en-US" sz="1800" dirty="0" err="1" smtClean="0"/>
              <a:t>grande</a:t>
            </a:r>
            <a:r>
              <a:rPr lang="en-US" sz="1800" dirty="0" smtClean="0"/>
              <a:t> </a:t>
            </a:r>
            <a:r>
              <a:rPr lang="en-US" sz="1800" dirty="0" err="1" smtClean="0"/>
              <a:t>variété</a:t>
            </a:r>
            <a:r>
              <a:rPr lang="en-US" sz="1800" dirty="0" smtClean="0"/>
              <a:t> de </a:t>
            </a:r>
            <a:r>
              <a:rPr lang="en-US" sz="1800" dirty="0" err="1" smtClean="0"/>
              <a:t>dispositifs</a:t>
            </a:r>
            <a:r>
              <a:rPr lang="en-US" sz="1800" dirty="0" smtClean="0"/>
              <a:t>, de </a:t>
            </a:r>
            <a:r>
              <a:rPr lang="en-US" sz="1800" dirty="0" err="1" smtClean="0"/>
              <a:t>contextes</a:t>
            </a:r>
            <a:r>
              <a:rPr lang="en-US" sz="1800" dirty="0" smtClean="0"/>
              <a:t> et de lieu grace au W3C’s Mobile Web </a:t>
            </a:r>
            <a:r>
              <a:rPr lang="en-US" sz="1800" dirty="0" err="1" smtClean="0"/>
              <a:t>BestPractices</a:t>
            </a:r>
            <a:r>
              <a:rPr lang="en-US" sz="1800" dirty="0" smtClean="0"/>
              <a:t>.</a:t>
            </a:r>
          </a:p>
          <a:p>
            <a:endParaRPr lang="en-US" sz="1800" dirty="0" smtClean="0"/>
          </a:p>
          <a:p>
            <a:endParaRPr lang="en-US" sz="1800" dirty="0" smtClean="0"/>
          </a:p>
          <a:p>
            <a:endParaRPr lang="en-US" sz="1800" dirty="0" smtClean="0"/>
          </a:p>
          <a:p>
            <a:r>
              <a:rPr lang="en-US" sz="1800" dirty="0" smtClean="0"/>
              <a:t>Device API Working group</a:t>
            </a:r>
          </a:p>
          <a:p>
            <a:r>
              <a:rPr lang="en-US" sz="1800" dirty="0" smtClean="0"/>
              <a:t>Model-Based UI  : W3C Incubator Group  - Rapport Final 04 May 2010 ( http://www.w3.org/2005/Incubator/model-based-ui/) </a:t>
            </a:r>
          </a:p>
          <a:p>
            <a:endParaRPr lang="fr-FR" dirty="0" smtClean="0"/>
          </a:p>
        </p:txBody>
      </p:sp>
      <p:sp>
        <p:nvSpPr>
          <p:cNvPr id="47108" name="Espace réservé du contenu 8"/>
          <p:cNvSpPr>
            <a:spLocks noGrp="1"/>
          </p:cNvSpPr>
          <p:nvPr>
            <p:ph sz="quarter" idx="4"/>
          </p:nvPr>
        </p:nvSpPr>
        <p:spPr/>
        <p:txBody>
          <a:bodyPr/>
          <a:lstStyle/>
          <a:p>
            <a:r>
              <a:rPr lang="en-US" sz="1600" smtClean="0"/>
              <a:t>Accessibilité : W3C’s Web Accessibility Initiative (WAI) grace aux Web Content Accessibility Guidelines (WCAG) aide à construire des contenus accesiibles à tous quelque soit le handicap</a:t>
            </a:r>
          </a:p>
          <a:p>
            <a:endParaRPr lang="en-US" sz="1600" smtClean="0"/>
          </a:p>
          <a:p>
            <a:r>
              <a:rPr lang="en-US" sz="1600" smtClean="0"/>
              <a:t>Respect de la vie privée : POWDER permettrait d’impliquer l’utilisateur pour faire des choix prenant en compte la vie privée. Donenr confiance aux usagers</a:t>
            </a:r>
          </a:p>
          <a:p>
            <a:endParaRPr lang="en-US" sz="1600" smtClean="0"/>
          </a:p>
          <a:p>
            <a:r>
              <a:rPr lang="en-US" sz="1600" smtClean="0"/>
              <a:t>Internationalisation : HTML,  XML construits sur  Unicode, for instance plus publication d’in guide</a:t>
            </a:r>
            <a:endParaRPr lang="fr-FR" sz="1600" smtClean="0"/>
          </a:p>
        </p:txBody>
      </p:sp>
      <p:sp>
        <p:nvSpPr>
          <p:cNvPr id="47109" name="Rectangle 2"/>
          <p:cNvSpPr>
            <a:spLocks noGrp="1" noChangeArrowheads="1"/>
          </p:cNvSpPr>
          <p:nvPr>
            <p:ph type="title"/>
          </p:nvPr>
        </p:nvSpPr>
        <p:spPr/>
        <p:txBody>
          <a:bodyPr/>
          <a:lstStyle/>
          <a:p>
            <a:pPr eaLnBrk="1" hangingPunct="1"/>
            <a:r>
              <a:rPr lang="fr-FR" sz="3200" dirty="0" smtClean="0"/>
              <a:t>W3C</a:t>
            </a:r>
            <a:br>
              <a:rPr lang="fr-FR" sz="3200" dirty="0" smtClean="0"/>
            </a:br>
            <a:r>
              <a:rPr lang="fr-FR" sz="3200" dirty="0" smtClean="0"/>
              <a:t>http://www.w3.org/standards/webdesign/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254000"/>
            <a:ext cx="10312400" cy="842963"/>
          </a:xfrm>
        </p:spPr>
        <p:txBody>
          <a:bodyPr/>
          <a:lstStyle/>
          <a:p>
            <a:pPr eaLnBrk="1" hangingPunct="1"/>
            <a:r>
              <a:rPr lang="fr-FR" dirty="0" smtClean="0"/>
              <a:t>Equipes et travaux en présence</a:t>
            </a:r>
          </a:p>
        </p:txBody>
      </p:sp>
      <p:sp>
        <p:nvSpPr>
          <p:cNvPr id="55299" name="Rectangle 3"/>
          <p:cNvSpPr>
            <a:spLocks noGrp="1" noChangeArrowheads="1"/>
          </p:cNvSpPr>
          <p:nvPr>
            <p:ph type="body" idx="4294967295"/>
          </p:nvPr>
        </p:nvSpPr>
        <p:spPr>
          <a:xfrm>
            <a:off x="736600" y="1722438"/>
            <a:ext cx="10312400" cy="5110162"/>
          </a:xfrm>
        </p:spPr>
        <p:txBody>
          <a:bodyPr/>
          <a:lstStyle/>
          <a:p>
            <a:pPr eaLnBrk="1" hangingPunct="1">
              <a:lnSpc>
                <a:spcPct val="80000"/>
              </a:lnSpc>
              <a:buNone/>
            </a:pPr>
            <a:r>
              <a:rPr lang="fr-FR" sz="2800" dirty="0" smtClean="0"/>
              <a:t>Equipes concernées : Fabio </a:t>
            </a:r>
            <a:r>
              <a:rPr lang="fr-FR" sz="2800" dirty="0" err="1" smtClean="0"/>
              <a:t>Paterno</a:t>
            </a:r>
            <a:r>
              <a:rPr lang="fr-FR" sz="2800" dirty="0" smtClean="0"/>
              <a:t> </a:t>
            </a:r>
          </a:p>
          <a:p>
            <a:pPr eaLnBrk="1" hangingPunct="1">
              <a:lnSpc>
                <a:spcPct val="80000"/>
              </a:lnSpc>
              <a:buNone/>
            </a:pPr>
            <a:r>
              <a:rPr lang="fr-FR" sz="2800" dirty="0" smtClean="0"/>
              <a:t>				        et Jean </a:t>
            </a:r>
            <a:r>
              <a:rPr lang="fr-FR" sz="2800" dirty="0" err="1" smtClean="0"/>
              <a:t>Vanderdonckt</a:t>
            </a:r>
            <a:endParaRPr lang="fr-FR" sz="2800" dirty="0" smtClean="0"/>
          </a:p>
          <a:p>
            <a:pPr eaLnBrk="1" hangingPunct="1">
              <a:lnSpc>
                <a:spcPct val="80000"/>
              </a:lnSpc>
              <a:buNone/>
            </a:pPr>
            <a:endParaRPr lang="fr-FR" sz="2800" dirty="0" smtClean="0"/>
          </a:p>
          <a:p>
            <a:pPr eaLnBrk="1" hangingPunct="1">
              <a:lnSpc>
                <a:spcPct val="80000"/>
              </a:lnSpc>
              <a:buNone/>
            </a:pPr>
            <a:endParaRPr lang="fr-FR" sz="2800" dirty="0" smtClean="0"/>
          </a:p>
          <a:p>
            <a:pPr eaLnBrk="1" hangingPunct="1">
              <a:lnSpc>
                <a:spcPct val="80000"/>
              </a:lnSpc>
              <a:buNone/>
            </a:pPr>
            <a:endParaRPr lang="fr-FR" sz="2800" dirty="0" smtClean="0"/>
          </a:p>
          <a:p>
            <a:pPr eaLnBrk="1" hangingPunct="1">
              <a:lnSpc>
                <a:spcPct val="80000"/>
              </a:lnSpc>
              <a:buNone/>
            </a:pPr>
            <a:endParaRPr lang="fr-FR" sz="2800" dirty="0" smtClean="0"/>
          </a:p>
          <a:p>
            <a:pPr eaLnBrk="1" hangingPunct="1">
              <a:lnSpc>
                <a:spcPct val="80000"/>
              </a:lnSpc>
              <a:buNone/>
            </a:pPr>
            <a:r>
              <a:rPr lang="fr-FR" sz="2800" dirty="0" smtClean="0"/>
              <a:t>Rapport Final :</a:t>
            </a:r>
          </a:p>
          <a:p>
            <a:pPr eaLnBrk="1" hangingPunct="1">
              <a:lnSpc>
                <a:spcPct val="80000"/>
              </a:lnSpc>
              <a:buNone/>
            </a:pPr>
            <a:endParaRPr lang="fr-FR" sz="2800" dirty="0" smtClean="0"/>
          </a:p>
          <a:p>
            <a:pPr eaLnBrk="1" hangingPunct="1">
              <a:lnSpc>
                <a:spcPct val="80000"/>
              </a:lnSpc>
              <a:buNone/>
            </a:pPr>
            <a:r>
              <a:rPr lang="en-US" sz="2800" dirty="0" smtClean="0">
                <a:hlinkClick r:id="rId2"/>
              </a:rPr>
              <a:t>http://www.w3.org/2005/Incubator/model-based-ui/XGR-mbui-20100504</a:t>
            </a:r>
            <a:endParaRPr lang="fr-FR" sz="2800" dirty="0" smtClean="0"/>
          </a:p>
        </p:txBody>
      </p:sp>
      <p:pic>
        <p:nvPicPr>
          <p:cNvPr id="4" name="Picture 10" descr="http://idata.over-blog.com/0/38/34/40/r__sum__.gif"/>
          <p:cNvPicPr>
            <a:picLocks noChangeAspect="1" noChangeArrowheads="1"/>
          </p:cNvPicPr>
          <p:nvPr/>
        </p:nvPicPr>
        <p:blipFill>
          <a:blip r:embed="rId3" cstate="print"/>
          <a:srcRect/>
          <a:stretch>
            <a:fillRect/>
          </a:stretch>
        </p:blipFill>
        <p:spPr bwMode="auto">
          <a:xfrm>
            <a:off x="1041400" y="2949576"/>
            <a:ext cx="1473200" cy="125907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fr-FR" smtClean="0">
                <a:solidFill>
                  <a:srgbClr val="7B9899"/>
                </a:solidFill>
              </a:rPr>
              <a:t>Contenu du module</a:t>
            </a:r>
          </a:p>
        </p:txBody>
      </p:sp>
      <p:sp>
        <p:nvSpPr>
          <p:cNvPr id="28675" name="Rectangle 3"/>
          <p:cNvSpPr>
            <a:spLocks noGrp="1" noChangeArrowheads="1"/>
          </p:cNvSpPr>
          <p:nvPr>
            <p:ph sz="quarter" idx="1"/>
          </p:nvPr>
        </p:nvSpPr>
        <p:spPr/>
        <p:txBody>
          <a:bodyPr/>
          <a:lstStyle/>
          <a:p>
            <a:pPr eaLnBrk="1" hangingPunct="1">
              <a:buFont typeface="Monotype Sorts" pitchFamily="2" charset="2"/>
              <a:buNone/>
            </a:pPr>
            <a:r>
              <a:rPr lang="fr-FR" sz="2000" dirty="0" smtClean="0"/>
              <a:t>     </a:t>
            </a:r>
          </a:p>
        </p:txBody>
      </p:sp>
      <p:sp>
        <p:nvSpPr>
          <p:cNvPr id="44034" name="AutoShape 2" descr="data:image/jpg;base64,/9j/4AAQSkZJRgABAQAAAQABAAD/2wCEAAkGBhQQEBUUEhQVFBUVFhUYGRYRFxsZHRwcFRkbIBQcHhcYJzIqIxwlHRgWKzgsLyctMy04GyA1PTAqNTItLDUBCQoKBQUFDQUFDSkYEhgpKSkpKSkpKSkpKSkpKSkpKSkpKSkpKSkpKSkpKSkpKSkpKSkpKSkpKSkpKSkpKSkpKf/AABEIAFcAYQMBIgACEQEDEQH/xAAbAAEBAQADAQEAAAAAAAAAAAAABgUBAwQHAv/EAEEQAAIBAwIDAwcGDAcAAAAAAAECAwAEEQUSITFBBhNhIjJCUXGBoRQjUoORswcVFiRDU2KCosHCwzRUY3KSsbL/xAAUAQEAAAAAAAAAAAAAAAAAAAAA/8QAFBEBAAAAAAAAAAAAAAAAAAAAAP/aAAwDAQACEQMRAD8A+40ryatqaW0LzSZ2oM4UZJJOFVR1ZiQAOpIrFXTby6G6eZrVTxFvaFdw9QkuGBy3ggUD1tzoKWlR+hdjZO4jaa8vu/KKWJnOEY8WATkQCceUGzitzs9qDTRESEGSKSSJyowC0bY3AdNwwcdM0GpSlKBWJ2k1KRTFBbkLPcMyq7DIjRBmaTb1KjAA5FmXPDNbdTvaN+4uILo4EaJNC7HOIxNsKO2PQDRgE9NwJwATQZE2mXEN2sdnNNJIipLM17cMY2VmICd2FbDNtfioULgc/Nqo0fV+/wByshiljIEkTEHbkZUhhwZGHI9cEYBBA8eiuxkDXLQLcvGuI4Xye7AUnKk+ViQyYI6EV1wuG1Z9nHu7RFlxyDPIWhB/a2iQ+xh66ChpSlApSlBmdo7FpYCIwGdHjlVScBmhdXC56Z24z0zmu/S9WjuU3xnODhlPBkYc1dTxVh6jXsqQ/CLpMZtXlVdlwxhiSaMlJAZpUjHloQSBvPA5FB4b3W7e21SQSJch41MqNzWR5kjQwxJjLbsRkAHzlY8ME1UdmrB4bcd6AJZGeWQDiA8rFmUHqFyFz121h2ujR2eqxnDMs9uyRtM7ysskLFnAeQkjfG/TGe6qxoFKUoFcMoIweIPQ1zSggY+y0K6rLDE81urWkUm23fZ+lkDAHBKr5vkqQBngKsdK0eK1j2QrtBJYkklmY82Z24sx9ZJNS9xOBrYmzwVY7NvVmZJJh78rEPrKtaBSlKBSlKBU722b5u2X6V7Zj7JlY/BTW7dXKxIzucKilmPqCjJP2CsFreXUY1ZmNtCdsid3tMx6oxcgrHkHkATx84cRQdvbSH827xSolt3WePcwUFo+aZP01Lp+9XnsfwjWU5VYZTK7ruWONHZsY48MdM8eNc6J2SNvO7SOLlCAUkuVDTq2TuHeAYKciOAI8a3LjTo5Hjd1BeFi0bdVLKVbHtUkUGe+uSk/N2c7eLGJB/E+fhX6/GV0eVoB/unUf9A1r0oMn5fdf5VPdOP5rT8aTjzrR/3JI2+BIrWpQfO57mSO1unlguI5nuWuV+a7wDuXQwDdEW/Rwxg5xjJFW2la3BdLuglSQDGdjAkZ5bl5jh6xWfq/ZK0uGZ7hWbdzzPKq4xjGwMFxjwr8SdqNPtAE7+BSqqgSNg74XgihEyxx7KChpU7ot7LcXBlSGWC22EfnOVaRsjaywniigbsk4LZHk8M1RUClKUHBGedTv5DxJ/h5bm1H0beYhB7In3KPcoqjpQTX5M3a52ancfWRWz/2xWbd2t/HcwQnUMiYS+ULWIEGNQRzzwOTVvWFqgzqFn4JdH+GMfzoJ/SLe8nu7y3k1GYfJ2h2mKK3Xcs0e4EgxnjncOB6VqHsdOeeqX2fD5OPh3VLHydcuQPSsrRiPESzrn7MVU0EyvYjh5d9qD+2cJ90q1PaH2Rimvb+KdrmSOCWARq91ORteBGbI38ckk8fXivo9TOkDZqt8v6yKzlH2SRn7sUGX2P7F2U1pHJLaW7uxlyXjB5SuFHH1AAe6q6w0aC3GIYYoh/pIqf+RWd2MXbbFR6FxeJ/xuZcfDFbtApSlApSlApSlBwzADJOB41hXjbtTtgDnFtdMfYXgA+NbF3ZpMhSVFkQ81kUMDjlkHhU9f21rpMTy29uveylY444uBkc57uNfojJJOMADcelB4tEu+91+/xyhtrSInxJd/6/hVpU32J7KGxjkeVu8ubl+9uJByLn0V/YXJA9/sqkoFTMy7dbjP62xlB+qmjI+9aqapbtFKItT06Q8Ff5VbkngMyIroPeYSKBbwXtq80cMEUqSTSSpLJNsC98dzB0CknDFuXMY5VvaZbyonz0glckklUCKM+iq8TtHiSfGv3aahHKXEbq+xtrbDnDDmpI6jI4dK9FApSlApSlApSlArPuNCikuY7lwWkiVlTLHau/zmCct2CRnng4pSg0KUpQK8uo6ZFcxmOeNJUPHbIoYZHI4PWlKDss7NIUWOJFjRRhVQBQB4AV3UpQKUpQKUpQf//Z"/>
          <p:cNvSpPr>
            <a:spLocks noChangeAspect="1" noChangeArrowheads="1"/>
          </p:cNvSpPr>
          <p:nvPr/>
        </p:nvSpPr>
        <p:spPr bwMode="auto">
          <a:xfrm>
            <a:off x="109538" y="-406400"/>
            <a:ext cx="923925" cy="82867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4036" name="AutoShape 4" descr="data:image/jpg;base64,/9j/4AAQSkZJRgABAQAAAQABAAD/2wBDAAkGBwgHBgkIBwgKCgkLDRYPDQwMDRsUFRAWIB0iIiAdHx8kKDQsJCYxJx8fLT0tMTU3Ojo6Iys/RD84QzQ5Ojf/2wBDAQoKCg0MDRoPDxo3JR8lNzc3Nzc3Nzc3Nzc3Nzc3Nzc3Nzc3Nzc3Nzc3Nzc3Nzc3Nzc3Nzc3Nzc3Nzc3Nzc3Nzf/wAARCACXAKwDASIAAhEBAxEB/8QAHAAAAQQDAQAAAAAAAAAAAAAAAAECBAUDBgcI/8QANhAAAQMDAgQEBAUEAgMAAAAAAQACAwQFERIhBhMxQVFhcYEHFJGhIjJSscEVI0JiFuFDkvD/xAAbAQEAAgMBAQAAAAAAAAAAAAAABAUBAwYCB//EACsRAAICAgEDAgQHAQAAAAAAAAABAgMEERIFITETQSJRccEGFBUyQoGh4f/aAAwDAQACEQMRAD8A7ihCEAIQhACE0uARqQDkJmsBK1wd0QDkIQgBCEIAQgqJcbjS2yjkq66ZsMEYy5zv2HifJG9GUnJ6XklE7pMrlt1+J9XPK5lnpYoIgcCap/E4+ekbD6quHHV/a7V/U6Z/+jqduPtv91GeVWmXMOgZso7aS+p2MJwXPeHviRDUTMpr1FHTlxw2pidmP3B3b67j0XQGuBAIIOfBboWRmtxZXZWJdiz42x19xyEgKVeyMCEIQAhCEALHNII2F30WRV13lMbYh2JKAeJs90vO81WifzTuf5oCe6XZYjOWO1Dt91EdPt1UeWo80BsjHh7Q5pyCMhOUGzSGWhaT2c4Z91OQAhCEAh6FcT+I/EEl3vz6CB5+To3lgaOj5Ojne3Qeh8V2qdxZC9w6hpK8wSzv+ame4kuc8uJ8zuoeZJ8OK9zovw7VB3ytl/Hx/ZKeWg4HZSomwmDUSNY8VUCQnclTTUsbSsY1oDidyqzids7E0kPe+F+HtAa7o5vYrrHwrvr6+3SW2peXS0eOWSckxnoPYjHphcdfp3IOFufwfld/ytzWnZ1JIHexapGK3GxFR1yqu3ClvzHujtYSpAlVufPgQhCAEIQgBVfEEbjQ81m5icCfToVaJsjBIwscAWuGCD3CA0ttUnfM+awXu2z2uRz2tL6Un8Lxvp8j4evRVgqgR1CAuHVO3VRpqnAO+yrnVOB1Vxw5aJa+VlXVNLaRpy0H/wAh7e37oDarLC6C2QMeMOLdTh4E7/ypyQJUAIQhAI4ZaQfBebuJbU+3X6tpXtIMcpA8x2PuMFekSdlpPH/BxvzRXW/Sy4RN06TsJm+BPYjsfbzGm+vnEs+l5ixrXy8M4W/Mby13RHMz3Wa70dZT1D2VEDmvjJa8Abg+aq9Z6b5VfwOuWSmtkx0p8V1P4I2uQurbvI0hhAgiPjvlx/YLRuDuDrpxPVtEcboKIH+7UvbsB4DxPkvQtottNabdBQ0UeiCFulo7nzPmeqkY9PxcmUvV+op1+jF935JoSpAlU45gEIQgBCEiAVIThKo1xl5NDPJ3DDj16ICpuVYanVGxxEfTH6vVa1LZo3PJjc5oPYdFItlQXOfHIfy7j0KtI3MQGsVlrqaeLm0gbJMwhzGStBY4jsR4Hp7rfeHrmLxZ6au5LoHSM/HC7rG4HDm+xBCryYyE6xwxUdbU8t2mKqcJDH2EnQkeoAz5jPUlAX6MoRlACFgiqY5Xuax2SPuol4vdus0HNuVXHCD+Vp3c70aNysNpd2eoxlN8YrbJtTUR00Ek072xxRtLnvccBoHUrhHGvG9bf6yWOjmlgtkZ0sYxxbzPN/c58O3qrHj/AI3lvdMaGjaaWiO7xIcSTeGQOg8u5wubSTOippDnGp2Bv4Dc/dRLLPUfGB0GHhrEg7r139l8v+mS31sr5pIoctwMuIGwKlxZ5rXSvldv+Ih3byTaHENEwOH43DU73Sulxv2UWyfxaiXmFjtUqVz233OucBccUMdFTWm5ujgdE0MhqANLJB21/pd59D4rpLXZAI3XmNtTribG0AY8guofCTiKWfm2SrkLjGzXTFx6NGzm+g2I9/BScfIbfCRT9W6RGuDyKX2919zpyE0JVNOZFQkSoBEJMpMoByiXSB1VQTQx/nc3LfMjcD7KTlCA51QPL7hI0At0sOrPbcf9qVVTTxbxAE+BVtNSQx3KskiABkeC71xv98lR6iEEHZAV1Lc9b9D8teOoKtYZg7uqKupNQJaMEdCFGjuMlE1xqSQ1gyXeSA3ynuR0ASjUR3GxWSprmvgcIi5r3DAJ7LWI23eWNskFDNocAWl2BkH1Ki/1CqbO6GpY6KRhw5jhghAYeOrrU222wyW+okgkM7Wkxuw4twSRn2C5TUV9xrbmY4+dU1k0mlvV8jyTsM9V06/0EF4omxTyvjLHa2OZ1B9O/VZ+DrLRQXqlkpKON01PG4S1Lm5dgjG5/UT9s9lGspc59/Bc4fUKsbH4xXx7/wANYtPwovleGy3arp6CN25Yz+7J742H1K0rjqho7ZxHUWi3Oe6npC2Evecue/AL3H3JHsvT0krYYnyv2Yxpc70AyV5Lqqp9wu8lbLkvqJnzuz/sSf5WzhGEXojfmrsq2MZvs2WTNyM7DOElQ0EOION0g6JHAluFVLyd09cdCRSahqzjBw71/wC1ecN3V1pvVFcAcCGUcwDuw7O+xKpaOSNkNZTyNGp4a+N/cFp3Hpgn6BZWNcQQwZLhho8+i2SWmmiPU/UrlCfjuj1Ixwc0FpyCMg+ITlFoIflqKngznlxNZn0AH8KRlWyPnz89hyEmUmUMASkymkppKAeSmucGtLndAMk+C0n4o8SXDh22UL7bNFA6pqTFJM+LXy26ScgHbOy4nxFxrc7u5jJaupkbFka+c9gl32cYw7S0+QwgO027iCO4VM8w5TGzPc+JjZQ5xYDpy5v+O46eBCsHTiTuvO3C9yqmcT214mcNdQ1jsHq1xwR75Xc6aZweWO6hAWErdTSo9BQxVl1hiqImyRHUXscMhwA6H7LPqyxZrMQy5g9zG4fsgNpz4lVXENqbdqGWKN4gqtP9moDQSx38jxCncxGvPdPJlPT2aFw7w1xFLUzM4hkgigZjlyQuDnSH06AY7kZW9UNHT0EAipWaW5y4k5Lj4k90/V5o1+awlpaPU585b1r6GV4ZJG6OQBzHAtc09weoXmq8cLVNivVVTVLCGQuPJd+uMn8LvoP3XpDVstD+LdodV2Zl0p8iejOHluxMZP8ABx9SvNm+L0SMJxV8XI4+5pY4tPYpdtCTU90TZH/nadLj+yxyP0NzlVTj30dzC1OGzNbqJ9bUVb2fkpqWSZ57bbAe5IVlZmMbdLb8wQ2L5qMvJ8NYzn6KFbJ5KejniEjWtqi0y+Ja05AJ8M748h4LLM9kmkMP4QMY8Qsykk1r2GPTKUZ8u3LwemQQlytR4A4khu9lpopqhhr4hy5Iy8a36ejgOpyMe+VteVaxkpJNHAXVSpslXLyjJlCYClyvRqGZTSUhKxvcgOc/HT8fD1uJ/wAa3H1jeuCO7rvnxpaZOGKZwBIjrWEnwy14/lcF0ufIGRtLnuOzWjJPoAhkt+BqT5zi22x4/CyXmu9GAu/cD6rs9XMIJGv+q0b4X8O1tJW1Fyr6aWDEXLiZIwtcc4JOD0GwHutvrwZJQPEoYLymlEkYIOQpNG7RcIXdMkj7FVdshZBTsZGA1jNgAMYCltlxVw47HP2QGy81AlVaycnusnNQE/mJRIoPMKXmoCdzFgrxFPRVENQAYpI3NeD3BG6q7tcv6fbqms0azDE54GeuB0XI63ie7XJkpq7lPynEB0cTyxhB/wAcNHRarbVDsywwcCzJ3KL0kU725hlGQcgOChFskxZHFE973/ka1pJd6eKzwljKkaXucxwLdxj6KNFWOo6x8ksbJ+UdDGSE4GzgOm+x32UWqvnIvM3LeLUlEnu+Wije2oFRHVRxta+CaAxhr++OpO3iB1VTNXEOxGCB4uO/2UaoqZql5kqJXyPPVznE5WHKlejD5FD+pZS3qfkmuulSyNnKIjMZLmvYwB4OP1D8XbpnC9T2jnC1UQqnl8/y8fNe7q5+kZP1yvKdtpzWXKkpRvz544v/AGcB/K9ZtIBIb0zstiWlohyk5ycpPuzMClTAU7KyeTE4rE8rI5YX5wgIVwbHLC+KRjXscMOa5oId6grWWW+nt5eLdR09NqOSYYg0k+Z6lbTLHq6qLJTg9QgNeZUOgic10MjnO6lozlQJhUzPyyn0+bzjHstqNIzwUWemIGWDcdAgI1NSTQ0rBKdT8ZcR4pY4XOmaRkKW+uAZpfDKD3AYSo/zcmf7FJI4nu7Df3QEojkxFz3bhPjk1bjoq90VdWOAmLYmdw05Ks4oNDQPAIBQSUjiVk0JHMQEGsiE8T43DLXAhwO+QtKquBqF0xex8zGk50tfgLfntUSePIOFhxUvKNld06/2PRzW4UVitL3wspn1dWwZ0as6T2yScD0C0Wodlr3fqkJ/++q26+Wm5UtylkfTunY+Vzw9rC4bnvharXUlRFojdBKHF2Mcs7k9PrhaauTb2tFhnRrjXDhLk35K8nCQuWxWrgy615Dp2ikjPeUEu9mj+cLerHwHbaPS+aH5mUb66gZA9G9PrlbyrNO+G9lrq/ii2VkdJM6ip6hssk+jDBp3G52JyBsF6LiccKktzDA1rB+VowB4eiuInZwgJTSn5WNqegGOTHLIQmlqAwOblYixSi1MLUBFLFiMOVNLEmgoCEIB4fVPbCAOg+il6EaEBGEQ8EcvfopOhGlARtCaWeSl8tIWICCY89ljdT57Kx5Y8EnLwgKaWgEgILMhRH2QOdnoPILZNA8EvL8kBQw2xsXRqlx0wHZWXK8koiwgI0cOFLjbhK1iytagFYCFkSAJ4CATCaQhCATCTShCATSjShCATSjShCAA1GlCEAaUaUIQCaUaUIQBpRpQhAKGpdKEIBQ1OAwhCAcAnBCEB//Z"/>
          <p:cNvSpPr>
            <a:spLocks noChangeAspect="1" noChangeArrowheads="1"/>
          </p:cNvSpPr>
          <p:nvPr/>
        </p:nvSpPr>
        <p:spPr bwMode="auto">
          <a:xfrm>
            <a:off x="109538" y="-581025"/>
            <a:ext cx="1371600" cy="12001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 name="Picture 4" descr="http://agon.ens-lyon.fr/docannexe/image/1233/entretien.gif"/>
          <p:cNvPicPr>
            <a:picLocks noChangeAspect="1" noChangeArrowheads="1"/>
          </p:cNvPicPr>
          <p:nvPr/>
        </p:nvPicPr>
        <p:blipFill>
          <a:blip r:embed="rId2" cstate="print"/>
          <a:srcRect/>
          <a:stretch>
            <a:fillRect/>
          </a:stretch>
        </p:blipFill>
        <p:spPr bwMode="auto">
          <a:xfrm>
            <a:off x="5168900" y="5416550"/>
            <a:ext cx="1162050" cy="103822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0" y="390525"/>
            <a:ext cx="10682288" cy="974725"/>
          </a:xfrm>
        </p:spPr>
        <p:txBody>
          <a:bodyPr/>
          <a:lstStyle/>
          <a:p>
            <a:pPr eaLnBrk="1" hangingPunct="1"/>
            <a:r>
              <a:rPr lang="fr-FR" sz="3200" dirty="0" smtClean="0"/>
              <a:t>UIML</a:t>
            </a:r>
            <a:br>
              <a:rPr lang="fr-FR" sz="3200" dirty="0" smtClean="0"/>
            </a:br>
            <a:r>
              <a:rPr lang="fr-FR" sz="3200" dirty="0" smtClean="0"/>
              <a:t>http://www.uiml.org/</a:t>
            </a:r>
          </a:p>
        </p:txBody>
      </p:sp>
      <p:sp>
        <p:nvSpPr>
          <p:cNvPr id="45059" name="Rectangle 3"/>
          <p:cNvSpPr>
            <a:spLocks noChangeArrowheads="1"/>
          </p:cNvSpPr>
          <p:nvPr/>
        </p:nvSpPr>
        <p:spPr bwMode="auto">
          <a:xfrm>
            <a:off x="179388" y="2999786"/>
            <a:ext cx="10383837" cy="3831818"/>
          </a:xfrm>
          <a:prstGeom prst="rect">
            <a:avLst/>
          </a:prstGeom>
          <a:noFill/>
          <a:ln w="12700">
            <a:noFill/>
            <a:miter lim="800000"/>
            <a:headEnd type="none" w="sm" len="sm"/>
            <a:tailEnd type="none" w="sm" len="sm"/>
          </a:ln>
        </p:spPr>
        <p:txBody>
          <a:bodyPr anchor="ctr">
            <a:spAutoFit/>
          </a:bodyPr>
          <a:lstStyle/>
          <a:p>
            <a:r>
              <a:rPr lang="fr-FR" i="1" dirty="0" smtClean="0">
                <a:latin typeface="+mj-lt"/>
              </a:rPr>
              <a:t>	Description dérivée d'</a:t>
            </a:r>
            <a:r>
              <a:rPr lang="fr-FR" i="1" dirty="0" smtClean="0">
                <a:latin typeface="+mj-lt"/>
                <a:hlinkClick r:id="rId2" tooltip="Extensible Markup Language"/>
              </a:rPr>
              <a:t>XML</a:t>
            </a:r>
            <a:r>
              <a:rPr lang="fr-FR" i="1" dirty="0" smtClean="0">
                <a:latin typeface="+mj-lt"/>
              </a:rPr>
              <a:t> pour décrire </a:t>
            </a:r>
            <a:r>
              <a:rPr lang="fr-FR" i="1" dirty="0">
                <a:latin typeface="+mj-lt"/>
              </a:rPr>
              <a:t>des </a:t>
            </a:r>
            <a:r>
              <a:rPr lang="fr-FR" i="1" dirty="0">
                <a:latin typeface="+mj-lt"/>
                <a:hlinkClick r:id="rId3" tooltip="Environnement graphique"/>
              </a:rPr>
              <a:t>interfaces </a:t>
            </a:r>
            <a:r>
              <a:rPr lang="fr-FR" i="1" dirty="0" smtClean="0">
                <a:latin typeface="+mj-lt"/>
                <a:hlinkClick r:id="rId3" tooltip="Environnement graphique"/>
              </a:rPr>
              <a:t>graphiques</a:t>
            </a:r>
            <a:endParaRPr lang="fr-FR" i="1" dirty="0" smtClean="0">
              <a:latin typeface="+mj-lt"/>
            </a:endParaRPr>
          </a:p>
          <a:p>
            <a:endParaRPr lang="fr-FR" i="1" dirty="0">
              <a:latin typeface="+mj-lt"/>
            </a:endParaRPr>
          </a:p>
          <a:p>
            <a:endParaRPr lang="fr-FR" i="1" dirty="0">
              <a:latin typeface="+mj-lt"/>
            </a:endParaRPr>
          </a:p>
          <a:p>
            <a:r>
              <a:rPr lang="fr-FR" i="1" dirty="0" smtClean="0">
                <a:latin typeface="+mj-lt"/>
              </a:rPr>
              <a:t>	</a:t>
            </a:r>
          </a:p>
          <a:p>
            <a:r>
              <a:rPr lang="fr-FR" i="1" dirty="0">
                <a:latin typeface="+mj-lt"/>
              </a:rPr>
              <a:t>	</a:t>
            </a:r>
            <a:r>
              <a:rPr lang="fr-FR" i="1" dirty="0" smtClean="0">
                <a:latin typeface="+mj-lt"/>
              </a:rPr>
              <a:t>Représentation </a:t>
            </a:r>
            <a:r>
              <a:rPr lang="fr-FR" i="1" dirty="0">
                <a:latin typeface="+mj-lt"/>
              </a:rPr>
              <a:t>pour divers </a:t>
            </a:r>
            <a:r>
              <a:rPr lang="fr-FR" i="1" dirty="0">
                <a:latin typeface="+mj-lt"/>
                <a:hlinkClick r:id="rId4" tooltip="Environnements graphique"/>
              </a:rPr>
              <a:t>GUI</a:t>
            </a:r>
            <a:r>
              <a:rPr lang="fr-FR" i="1" dirty="0">
                <a:latin typeface="+mj-lt"/>
              </a:rPr>
              <a:t> (par exemple </a:t>
            </a:r>
            <a:r>
              <a:rPr lang="fr-FR" i="1" dirty="0">
                <a:latin typeface="+mj-lt"/>
                <a:hlinkClick r:id="rId5" tooltip="Java awt (page inexistante)"/>
              </a:rPr>
              <a:t>Java </a:t>
            </a:r>
            <a:r>
              <a:rPr lang="fr-FR" i="1" dirty="0" err="1">
                <a:latin typeface="+mj-lt"/>
                <a:hlinkClick r:id="rId5" tooltip="Java awt (page inexistante)"/>
              </a:rPr>
              <a:t>awt</a:t>
            </a:r>
            <a:r>
              <a:rPr lang="fr-FR" i="1" dirty="0" smtClean="0">
                <a:latin typeface="+mj-lt"/>
              </a:rPr>
              <a:t>).</a:t>
            </a:r>
          </a:p>
          <a:p>
            <a:endParaRPr lang="fr-FR" i="1" dirty="0">
              <a:latin typeface="+mj-lt"/>
            </a:endParaRPr>
          </a:p>
          <a:p>
            <a:r>
              <a:rPr lang="fr-FR" i="1" dirty="0" smtClean="0">
                <a:latin typeface="+mj-lt"/>
              </a:rPr>
              <a:t>IDEE : </a:t>
            </a:r>
            <a:r>
              <a:rPr lang="fr-FR" i="1" dirty="0" err="1" smtClean="0">
                <a:latin typeface="+mj-lt"/>
              </a:rPr>
              <a:t>Dédinir</a:t>
            </a:r>
            <a:r>
              <a:rPr lang="fr-FR" i="1" dirty="0" smtClean="0">
                <a:latin typeface="+mj-lt"/>
              </a:rPr>
              <a:t> </a:t>
            </a:r>
            <a:r>
              <a:rPr lang="fr-FR" i="1" dirty="0"/>
              <a:t>un métalangage canonique qui peut décrire n'importe quelle interface utilisateur </a:t>
            </a:r>
            <a:r>
              <a:rPr lang="fr-FR" i="1" dirty="0" smtClean="0">
                <a:latin typeface="+mj-lt"/>
              </a:rPr>
              <a:t>indépendants </a:t>
            </a:r>
            <a:r>
              <a:rPr lang="fr-FR" i="1" dirty="0">
                <a:latin typeface="+mj-lt"/>
              </a:rPr>
              <a:t>des plateformes, qu'il s'agisse des plateformes actuelles ou futures.</a:t>
            </a:r>
          </a:p>
          <a:p>
            <a:endParaRPr lang="fr-FR" i="1" dirty="0" smtClean="0">
              <a:latin typeface="+mj-lt"/>
            </a:endParaRPr>
          </a:p>
          <a:p>
            <a:r>
              <a:rPr lang="fr-FR" i="1" dirty="0" smtClean="0">
                <a:latin typeface="+mj-lt"/>
              </a:rPr>
              <a:t>- </a:t>
            </a:r>
            <a:r>
              <a:rPr lang="fr-FR" i="1" dirty="0">
                <a:latin typeface="+mj-lt"/>
              </a:rPr>
              <a:t>interface de bureau, interface web, interface mobile, système embarqué, ou encore applications « voix ». </a:t>
            </a:r>
          </a:p>
          <a:p>
            <a:endParaRPr lang="fr-FR" i="1" dirty="0">
              <a:latin typeface="+mj-lt"/>
              <a:hlinkClick r:id="rId6"/>
            </a:endParaRPr>
          </a:p>
          <a:p>
            <a:endParaRPr lang="en-GB" b="0" dirty="0">
              <a:latin typeface="+mj-lt"/>
            </a:endParaRPr>
          </a:p>
          <a:p>
            <a:pPr algn="ctr"/>
            <a:endParaRPr lang="en-GB" dirty="0">
              <a:latin typeface="+mj-lt"/>
            </a:endParaRPr>
          </a:p>
        </p:txBody>
      </p:sp>
      <p:sp>
        <p:nvSpPr>
          <p:cNvPr id="45061" name="Rectangle 5"/>
          <p:cNvSpPr>
            <a:spLocks noChangeArrowheads="1"/>
          </p:cNvSpPr>
          <p:nvPr/>
        </p:nvSpPr>
        <p:spPr bwMode="auto">
          <a:xfrm>
            <a:off x="349250" y="1743075"/>
            <a:ext cx="3930650" cy="840230"/>
          </a:xfrm>
          <a:prstGeom prst="rect">
            <a:avLst/>
          </a:prstGeom>
          <a:solidFill>
            <a:schemeClr val="accent1">
              <a:lumMod val="40000"/>
              <a:lumOff val="60000"/>
            </a:schemeClr>
          </a:solidFill>
          <a:ln w="12700">
            <a:noFill/>
            <a:miter lim="800000"/>
            <a:headEnd type="none" w="sm" len="sm"/>
            <a:tailEnd type="none" w="sm" len="sm"/>
          </a:ln>
        </p:spPr>
        <p:txBody>
          <a:bodyPr>
            <a:spAutoFit/>
          </a:bodyPr>
          <a:lstStyle/>
          <a:p>
            <a:r>
              <a:rPr lang="en-GB" i="1" dirty="0">
                <a:hlinkClick r:id="rId6"/>
              </a:rPr>
              <a:t>UIML 1.0:</a:t>
            </a:r>
            <a:r>
              <a:rPr lang="en-GB" dirty="0"/>
              <a:t>  </a:t>
            </a:r>
            <a:r>
              <a:rPr lang="en-GB" dirty="0" err="1"/>
              <a:t>Décembre</a:t>
            </a:r>
            <a:r>
              <a:rPr lang="en-GB" dirty="0"/>
              <a:t> 1997 </a:t>
            </a:r>
            <a:endParaRPr lang="en-GB" dirty="0" smtClean="0"/>
          </a:p>
          <a:p>
            <a:r>
              <a:rPr lang="en-GB" i="1" dirty="0" smtClean="0">
                <a:hlinkClick r:id="rId7"/>
              </a:rPr>
              <a:t>UIML 3.1:</a:t>
            </a:r>
            <a:r>
              <a:rPr lang="en-GB" i="1" dirty="0" smtClean="0"/>
              <a:t> Mars 2004</a:t>
            </a:r>
            <a:r>
              <a:rPr lang="en-GB" dirty="0" smtClean="0"/>
              <a:t> </a:t>
            </a:r>
            <a:endParaRPr lang="en-GB" b="0" dirty="0" smtClean="0"/>
          </a:p>
          <a:p>
            <a:r>
              <a:rPr lang="fr-FR" dirty="0" smtClean="0">
                <a:hlinkClick r:id="rId8"/>
              </a:rPr>
              <a:t>http</a:t>
            </a:r>
            <a:r>
              <a:rPr lang="fr-FR" dirty="0">
                <a:hlinkClick r:id="rId8"/>
              </a:rPr>
              <a:t>://www.oasis-open.org</a:t>
            </a:r>
            <a:r>
              <a:rPr lang="fr-FR" dirty="0"/>
              <a:t>  UIML 4</a:t>
            </a:r>
          </a:p>
        </p:txBody>
      </p:sp>
      <p:sp>
        <p:nvSpPr>
          <p:cNvPr id="7" name="Croix 6"/>
          <p:cNvSpPr/>
          <p:nvPr/>
        </p:nvSpPr>
        <p:spPr>
          <a:xfrm>
            <a:off x="4648200" y="3305175"/>
            <a:ext cx="466725" cy="4381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6102625" y="3410584"/>
            <a:ext cx="2890535" cy="341632"/>
          </a:xfrm>
          <a:prstGeom prst="rect">
            <a:avLst/>
          </a:prstGeom>
        </p:spPr>
        <p:txBody>
          <a:bodyPr wrap="none">
            <a:spAutoFit/>
          </a:bodyPr>
          <a:lstStyle/>
          <a:p>
            <a:r>
              <a:rPr lang="fr-FR" i="1" dirty="0"/>
              <a:t>Outils </a:t>
            </a:r>
            <a:r>
              <a:rPr lang="fr-FR" i="1" dirty="0" smtClean="0"/>
              <a:t>appelés </a:t>
            </a:r>
            <a:r>
              <a:rPr lang="fr-FR" i="1" dirty="0" err="1" smtClean="0"/>
              <a:t>renderers</a:t>
            </a:r>
            <a:endParaRPr lang="fr-F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0" y="254000"/>
            <a:ext cx="10312400" cy="842963"/>
          </a:xfrm>
        </p:spPr>
        <p:txBody>
          <a:bodyPr/>
          <a:lstStyle/>
          <a:p>
            <a:pPr eaLnBrk="1" hangingPunct="1"/>
            <a:r>
              <a:rPr lang="fr-FR" dirty="0" smtClean="0"/>
              <a:t>Exemple UIML</a:t>
            </a:r>
          </a:p>
        </p:txBody>
      </p:sp>
      <p:sp>
        <p:nvSpPr>
          <p:cNvPr id="46083" name="Rectangle 3"/>
          <p:cNvSpPr>
            <a:spLocks noGrp="1" noChangeArrowheads="1"/>
          </p:cNvSpPr>
          <p:nvPr>
            <p:ph type="body" idx="4294967295"/>
          </p:nvPr>
        </p:nvSpPr>
        <p:spPr>
          <a:xfrm>
            <a:off x="304800" y="1422400"/>
            <a:ext cx="5230813" cy="5380038"/>
          </a:xfrm>
          <a:ln>
            <a:solidFill>
              <a:schemeClr val="tx1"/>
            </a:solidFill>
          </a:ln>
        </p:spPr>
        <p:txBody>
          <a:bodyPr/>
          <a:lstStyle/>
          <a:p>
            <a:pPr eaLnBrk="1" hangingPunct="1">
              <a:lnSpc>
                <a:spcPct val="90000"/>
              </a:lnSpc>
              <a:buFont typeface="Monotype Sorts" pitchFamily="2" charset="2"/>
              <a:buNone/>
            </a:pPr>
            <a:endParaRPr lang="en-GB" smtClean="0">
              <a:solidFill>
                <a:srgbClr val="FF0000"/>
              </a:solidFill>
            </a:endParaRPr>
          </a:p>
          <a:p>
            <a:pPr lvl="1" eaLnBrk="1" hangingPunct="1">
              <a:lnSpc>
                <a:spcPct val="90000"/>
              </a:lnSpc>
            </a:pPr>
            <a:r>
              <a:rPr lang="en-GB" smtClean="0">
                <a:solidFill>
                  <a:srgbClr val="000000"/>
                </a:solidFill>
              </a:rPr>
              <a:t>« </a:t>
            </a:r>
            <a:r>
              <a:rPr lang="en-GB" smtClean="0">
                <a:solidFill>
                  <a:srgbClr val="FF0000"/>
                </a:solidFill>
              </a:rPr>
              <a:t>U</a:t>
            </a:r>
            <a:r>
              <a:rPr lang="en-GB" smtClean="0"/>
              <a:t>ser </a:t>
            </a:r>
            <a:r>
              <a:rPr lang="en-GB" smtClean="0">
                <a:solidFill>
                  <a:srgbClr val="FF0000"/>
                </a:solidFill>
              </a:rPr>
              <a:t>I</a:t>
            </a:r>
            <a:r>
              <a:rPr lang="en-GB" smtClean="0"/>
              <a:t>nterface </a:t>
            </a:r>
            <a:r>
              <a:rPr lang="en-GB" smtClean="0">
                <a:solidFill>
                  <a:srgbClr val="FF0000"/>
                </a:solidFill>
              </a:rPr>
              <a:t>M</a:t>
            </a:r>
            <a:r>
              <a:rPr lang="en-GB" smtClean="0"/>
              <a:t>arkup </a:t>
            </a:r>
            <a:r>
              <a:rPr lang="en-GB" smtClean="0">
                <a:solidFill>
                  <a:srgbClr val="FF0000"/>
                </a:solidFill>
              </a:rPr>
              <a:t>L</a:t>
            </a:r>
            <a:r>
              <a:rPr lang="en-GB" smtClean="0"/>
              <a:t>anguage »</a:t>
            </a:r>
          </a:p>
          <a:p>
            <a:pPr lvl="1" eaLnBrk="1" hangingPunct="1">
              <a:lnSpc>
                <a:spcPct val="90000"/>
              </a:lnSpc>
            </a:pPr>
            <a:r>
              <a:rPr lang="en-GB" smtClean="0"/>
              <a:t>Langage multi-interface (graphique, voix, ...)</a:t>
            </a:r>
          </a:p>
          <a:p>
            <a:pPr lvl="1" eaLnBrk="1" hangingPunct="1">
              <a:lnSpc>
                <a:spcPct val="90000"/>
              </a:lnSpc>
            </a:pPr>
            <a:r>
              <a:rPr lang="en-GB" smtClean="0"/>
              <a:t>Une norme : UIML (uiml.org)</a:t>
            </a:r>
          </a:p>
          <a:p>
            <a:pPr lvl="1" eaLnBrk="1" hangingPunct="1">
              <a:lnSpc>
                <a:spcPct val="90000"/>
              </a:lnSpc>
            </a:pPr>
            <a:r>
              <a:rPr lang="en-GB" smtClean="0"/>
              <a:t>Des implémentations ou « renderers »</a:t>
            </a:r>
          </a:p>
          <a:p>
            <a:pPr lvl="2" eaLnBrk="1" hangingPunct="1">
              <a:lnSpc>
                <a:spcPct val="90000"/>
              </a:lnSpc>
            </a:pPr>
            <a:r>
              <a:rPr lang="en-GB" smtClean="0">
                <a:solidFill>
                  <a:schemeClr val="tx2"/>
                </a:solidFill>
              </a:rPr>
              <a:t>Harmonia</a:t>
            </a:r>
            <a:r>
              <a:rPr lang="en-GB" smtClean="0"/>
              <a:t> : Awt/Swing, HTML, WML, VXML, ...</a:t>
            </a:r>
          </a:p>
          <a:p>
            <a:pPr lvl="2" eaLnBrk="1" hangingPunct="1">
              <a:lnSpc>
                <a:spcPct val="90000"/>
              </a:lnSpc>
            </a:pPr>
            <a:r>
              <a:rPr lang="en-GB" smtClean="0">
                <a:solidFill>
                  <a:schemeClr val="tx2"/>
                </a:solidFill>
              </a:rPr>
              <a:t>Rubico :</a:t>
            </a:r>
            <a:r>
              <a:rPr lang="en-GB" smtClean="0"/>
              <a:t> Visual Basic, GUI builder</a:t>
            </a:r>
          </a:p>
          <a:p>
            <a:pPr lvl="2" eaLnBrk="1" hangingPunct="1">
              <a:lnSpc>
                <a:spcPct val="90000"/>
              </a:lnSpc>
            </a:pPr>
            <a:r>
              <a:rPr lang="en-GB" smtClean="0">
                <a:solidFill>
                  <a:schemeClr val="tx2"/>
                </a:solidFill>
              </a:rPr>
              <a:t>TV Server, AG</a:t>
            </a:r>
            <a:r>
              <a:rPr lang="en-GB" smtClean="0"/>
              <a:t> : C++ for embedded systems</a:t>
            </a:r>
            <a:endParaRPr lang="fr-FR" smtClean="0"/>
          </a:p>
        </p:txBody>
      </p:sp>
      <p:sp>
        <p:nvSpPr>
          <p:cNvPr id="46084" name="Rectangle 4"/>
          <p:cNvSpPr>
            <a:spLocks noChangeArrowheads="1"/>
          </p:cNvSpPr>
          <p:nvPr/>
        </p:nvSpPr>
        <p:spPr bwMode="auto">
          <a:xfrm>
            <a:off x="5743575" y="2278063"/>
            <a:ext cx="5048250" cy="2320925"/>
          </a:xfrm>
          <a:prstGeom prst="rect">
            <a:avLst/>
          </a:prstGeom>
          <a:noFill/>
          <a:ln w="12700">
            <a:noFill/>
            <a:miter lim="800000"/>
            <a:headEnd type="none" w="sm" len="sm"/>
            <a:tailEnd type="none" w="sm" len="sm"/>
          </a:ln>
        </p:spPr>
        <p:txBody>
          <a:bodyPr>
            <a:spAutoFit/>
          </a:bodyPr>
          <a:lstStyle/>
          <a:p>
            <a:r>
              <a:rPr lang="en-GB" b="0" dirty="0"/>
              <a:t>Les 4 parties d'un document UIML</a:t>
            </a:r>
            <a:r>
              <a:rPr lang="en-GB" b="0" dirty="0">
                <a:solidFill>
                  <a:srgbClr val="000000"/>
                </a:solidFill>
              </a:rPr>
              <a:t>:</a:t>
            </a:r>
          </a:p>
          <a:p>
            <a:pPr lvl="1"/>
            <a:r>
              <a:rPr lang="en-GB" b="0" dirty="0">
                <a:solidFill>
                  <a:srgbClr val="CC6633"/>
                </a:solidFill>
              </a:rPr>
              <a:t>&lt;Head&gt;</a:t>
            </a:r>
            <a:r>
              <a:rPr lang="en-GB" b="0" dirty="0"/>
              <a:t> : metadata (author, date, version, ...)</a:t>
            </a:r>
          </a:p>
          <a:p>
            <a:pPr lvl="1"/>
            <a:r>
              <a:rPr lang="en-GB" b="0" dirty="0">
                <a:solidFill>
                  <a:srgbClr val="CC6633"/>
                </a:solidFill>
              </a:rPr>
              <a:t>&lt;Template&gt;</a:t>
            </a:r>
            <a:r>
              <a:rPr lang="en-GB" b="0" dirty="0"/>
              <a:t> : </a:t>
            </a:r>
            <a:r>
              <a:rPr lang="en-GB" b="0" dirty="0" err="1"/>
              <a:t>réutilisation</a:t>
            </a:r>
            <a:r>
              <a:rPr lang="en-GB" b="0" dirty="0"/>
              <a:t> de fragments</a:t>
            </a:r>
          </a:p>
          <a:p>
            <a:pPr lvl="1"/>
            <a:r>
              <a:rPr lang="en-GB" b="0" dirty="0">
                <a:solidFill>
                  <a:srgbClr val="CC6633"/>
                </a:solidFill>
              </a:rPr>
              <a:t>&lt;Interface&gt;</a:t>
            </a:r>
            <a:r>
              <a:rPr lang="en-GB" b="0" dirty="0"/>
              <a:t> : interface </a:t>
            </a:r>
            <a:r>
              <a:rPr lang="en-GB" b="0" dirty="0" err="1"/>
              <a:t>proprement</a:t>
            </a:r>
            <a:r>
              <a:rPr lang="en-GB" b="0" dirty="0"/>
              <a:t> </a:t>
            </a:r>
            <a:r>
              <a:rPr lang="en-GB" b="0" dirty="0" err="1"/>
              <a:t>dite</a:t>
            </a:r>
            <a:endParaRPr lang="en-GB" b="0" dirty="0"/>
          </a:p>
          <a:p>
            <a:pPr lvl="2"/>
            <a:r>
              <a:rPr lang="en-GB" b="0" dirty="0">
                <a:solidFill>
                  <a:srgbClr val="FF0000"/>
                </a:solidFill>
              </a:rPr>
              <a:t>&lt;Structure&gt;</a:t>
            </a:r>
            <a:r>
              <a:rPr lang="en-GB" b="0" dirty="0"/>
              <a:t> : </a:t>
            </a:r>
            <a:r>
              <a:rPr lang="en-GB" b="0" dirty="0" err="1"/>
              <a:t>arbre</a:t>
            </a:r>
            <a:r>
              <a:rPr lang="en-GB" b="0" dirty="0"/>
              <a:t> des « widgets »</a:t>
            </a:r>
          </a:p>
          <a:p>
            <a:pPr lvl="2"/>
            <a:r>
              <a:rPr lang="en-GB" b="0" dirty="0">
                <a:solidFill>
                  <a:srgbClr val="FF0000"/>
                </a:solidFill>
              </a:rPr>
              <a:t>&lt;Style&gt;</a:t>
            </a:r>
            <a:r>
              <a:rPr lang="en-GB" b="0" dirty="0"/>
              <a:t> : styles (</a:t>
            </a:r>
            <a:r>
              <a:rPr lang="en-GB" b="0" dirty="0" err="1"/>
              <a:t>propriétés</a:t>
            </a:r>
            <a:r>
              <a:rPr lang="en-GB" b="0" dirty="0"/>
              <a:t>) des widgets</a:t>
            </a:r>
          </a:p>
          <a:p>
            <a:pPr lvl="2"/>
            <a:r>
              <a:rPr lang="en-GB" b="0" dirty="0">
                <a:solidFill>
                  <a:srgbClr val="FF0000"/>
                </a:solidFill>
              </a:rPr>
              <a:t>&lt;Content&gt;</a:t>
            </a:r>
            <a:r>
              <a:rPr lang="en-GB" b="0" dirty="0"/>
              <a:t> : </a:t>
            </a:r>
            <a:r>
              <a:rPr lang="en-GB" b="0" dirty="0" err="1"/>
              <a:t>contenu</a:t>
            </a:r>
            <a:r>
              <a:rPr lang="en-GB" b="0" dirty="0"/>
              <a:t> (</a:t>
            </a:r>
            <a:r>
              <a:rPr lang="en-GB" b="0" dirty="0" err="1"/>
              <a:t>texte</a:t>
            </a:r>
            <a:r>
              <a:rPr lang="en-GB" b="0" dirty="0"/>
              <a:t>, image, son)</a:t>
            </a:r>
          </a:p>
          <a:p>
            <a:pPr lvl="2"/>
            <a:r>
              <a:rPr lang="en-GB" b="0" dirty="0">
                <a:solidFill>
                  <a:srgbClr val="FF0000"/>
                </a:solidFill>
              </a:rPr>
              <a:t>&lt;</a:t>
            </a:r>
            <a:r>
              <a:rPr lang="en-GB" b="0" dirty="0" err="1">
                <a:solidFill>
                  <a:srgbClr val="FF0000"/>
                </a:solidFill>
              </a:rPr>
              <a:t>Behavior</a:t>
            </a:r>
            <a:r>
              <a:rPr lang="en-GB" b="0" dirty="0">
                <a:solidFill>
                  <a:srgbClr val="FF0000"/>
                </a:solidFill>
              </a:rPr>
              <a:t>&gt;</a:t>
            </a:r>
            <a:r>
              <a:rPr lang="en-GB" b="0" dirty="0"/>
              <a:t> : objet / </a:t>
            </a:r>
            <a:r>
              <a:rPr lang="en-GB" b="0" dirty="0" err="1"/>
              <a:t>événement</a:t>
            </a:r>
            <a:r>
              <a:rPr lang="en-GB" b="0" dirty="0"/>
              <a:t> / action</a:t>
            </a:r>
          </a:p>
          <a:p>
            <a:pPr lvl="1"/>
            <a:r>
              <a:rPr lang="en-GB" b="0" dirty="0">
                <a:solidFill>
                  <a:srgbClr val="CC6633"/>
                </a:solidFill>
              </a:rPr>
              <a:t>&lt;Peers&gt;</a:t>
            </a:r>
            <a:r>
              <a:rPr lang="en-GB" b="0" dirty="0"/>
              <a:t> : mappings et liens </a:t>
            </a:r>
            <a:r>
              <a:rPr lang="en-GB" b="0" dirty="0" err="1"/>
              <a:t>vers</a:t>
            </a:r>
            <a:r>
              <a:rPr lang="en-GB" b="0" dirty="0"/>
              <a:t> </a:t>
            </a:r>
            <a:r>
              <a:rPr lang="en-GB" b="0" dirty="0" err="1"/>
              <a:t>l'extérieur</a:t>
            </a:r>
            <a:endParaRPr lang="fr-FR" b="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ctrTitle"/>
          </p:nvPr>
        </p:nvSpPr>
        <p:spPr/>
        <p:txBody>
          <a:bodyPr/>
          <a:lstStyle/>
          <a:p>
            <a:pPr eaLnBrk="1" hangingPunct="1"/>
            <a:r>
              <a:rPr lang="fr-FR" smtClean="0"/>
              <a:t>Quand les RIA sont inspirés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p:cNvSpPr>
            <a:spLocks noGrp="1" noChangeArrowheads="1"/>
          </p:cNvSpPr>
          <p:nvPr>
            <p:ph sz="quarter" idx="1"/>
          </p:nvPr>
        </p:nvSpPr>
        <p:spPr>
          <a:xfrm>
            <a:off x="217488" y="2200275"/>
            <a:ext cx="10079037" cy="5076825"/>
          </a:xfrm>
          <a:solidFill>
            <a:srgbClr val="FFFFFF">
              <a:alpha val="50000"/>
            </a:srgbClr>
          </a:solidFill>
        </p:spPr>
        <p:txBody>
          <a:bodyPr lIns="104994" tIns="54597" rIns="104994" bIns="54597" anchor="t">
            <a:normAutofit/>
          </a:bodyPr>
          <a:lstStyle/>
          <a:p>
            <a:pPr marL="228600" indent="-228600" algn="l" defTabSz="449263" eaLnBrk="1" fontAlgn="auto" hangingPunct="1">
              <a:spcBef>
                <a:spcPts val="500"/>
              </a:spcBef>
              <a:spcAft>
                <a:spcPts val="375"/>
              </a:spcAft>
              <a:buClr>
                <a:srgbClr val="7889FB"/>
              </a:buClr>
              <a:buSzPct val="11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fr-FR" sz="3000" dirty="0" smtClean="0">
                <a:solidFill>
                  <a:schemeClr val="tx1"/>
                </a:solidFill>
              </a:rPr>
              <a:t>RIA = le meilleur du web et du "desktop"</a:t>
            </a:r>
          </a:p>
          <a:p>
            <a:pPr marL="228600" indent="-228600" algn="l" defTabSz="449263" eaLnBrk="1" fontAlgn="auto" hangingPunct="1">
              <a:spcBef>
                <a:spcPts val="500"/>
              </a:spcBef>
              <a:spcAft>
                <a:spcPts val="375"/>
              </a:spcAft>
              <a:buFontTx/>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endParaRPr lang="en-GB" sz="1500" dirty="0" smtClean="0">
              <a:solidFill>
                <a:schemeClr val="tx1"/>
              </a:solidFill>
            </a:endParaRPr>
          </a:p>
          <a:p>
            <a:pPr marL="228600" indent="-228600" algn="l" defTabSz="449263" eaLnBrk="1" fontAlgn="auto" hangingPunct="1">
              <a:spcBef>
                <a:spcPts val="500"/>
              </a:spcBef>
              <a:spcAft>
                <a:spcPts val="375"/>
              </a:spcAft>
              <a:buClr>
                <a:srgbClr val="7889FB"/>
              </a:buClr>
              <a:buSzPct val="11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en-GB" sz="3000" dirty="0" smtClean="0">
                <a:solidFill>
                  <a:schemeClr val="tx1"/>
                </a:solidFill>
              </a:rPr>
              <a:t>RIA &amp; conception des interfaces</a:t>
            </a:r>
          </a:p>
          <a:p>
            <a:pPr marL="617538" lvl="1" indent="-325438" algn="l" defTabSz="449263" eaLnBrk="1" fontAlgn="auto" hangingPunct="1">
              <a:spcBef>
                <a:spcPts val="425"/>
              </a:spcBef>
              <a:spcAft>
                <a:spcPts val="313"/>
              </a:spcAft>
              <a:buClr>
                <a:srgbClr val="7889FB"/>
              </a:buClr>
              <a:buSzPct val="10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fr-FR" sz="2600" dirty="0">
                <a:solidFill>
                  <a:schemeClr val="tx1"/>
                </a:solidFill>
                <a:latin typeface="+mj-lt"/>
              </a:rPr>
              <a:t>Séparer présentation - logique – données</a:t>
            </a:r>
          </a:p>
          <a:p>
            <a:pPr marL="617538" lvl="1" indent="-325438" algn="l" defTabSz="449263" eaLnBrk="1" fontAlgn="auto" hangingPunct="1">
              <a:spcBef>
                <a:spcPts val="425"/>
              </a:spcBef>
              <a:spcAft>
                <a:spcPts val="313"/>
              </a:spcAft>
              <a:buClr>
                <a:srgbClr val="7889FB"/>
              </a:buClr>
              <a:buSzPct val="10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fr-FR" sz="2600" dirty="0">
                <a:solidFill>
                  <a:schemeClr val="tx1"/>
                </a:solidFill>
                <a:latin typeface="+mj-lt"/>
              </a:rPr>
              <a:t>Briques d'IHM réutilisables</a:t>
            </a:r>
          </a:p>
          <a:p>
            <a:pPr marL="228600" indent="-228600" algn="l" defTabSz="449263" eaLnBrk="1" fontAlgn="auto" hangingPunct="1">
              <a:spcBef>
                <a:spcPts val="500"/>
              </a:spcBef>
              <a:spcAft>
                <a:spcPts val="375"/>
              </a:spcAft>
              <a:buFontTx/>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endParaRPr lang="en-GB" sz="1500" dirty="0" smtClean="0">
              <a:solidFill>
                <a:srgbClr val="FFFF99"/>
              </a:solidFill>
            </a:endParaRPr>
          </a:p>
          <a:p>
            <a:pPr marL="228600" indent="-228600" algn="l" defTabSz="449263" eaLnBrk="1" fontAlgn="auto" hangingPunct="1">
              <a:spcBef>
                <a:spcPts val="500"/>
              </a:spcBef>
              <a:spcAft>
                <a:spcPts val="375"/>
              </a:spcAft>
              <a:buClr>
                <a:srgbClr val="7889FB"/>
              </a:buClr>
              <a:buSzPct val="11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fr-FR" sz="3000" dirty="0" smtClean="0">
                <a:solidFill>
                  <a:schemeClr val="tx1"/>
                </a:solidFill>
              </a:rPr>
              <a:t>Nécessité d'installer un plugin dans le navigateur et forte concurrence sur les technologies</a:t>
            </a:r>
          </a:p>
          <a:p>
            <a:pPr marL="617538" lvl="1" indent="-325438" algn="l" defTabSz="449263" eaLnBrk="1" fontAlgn="auto" hangingPunct="1">
              <a:spcBef>
                <a:spcPts val="425"/>
              </a:spcBef>
              <a:spcAft>
                <a:spcPts val="313"/>
              </a:spcAft>
              <a:buClr>
                <a:srgbClr val="7889FB"/>
              </a:buClr>
              <a:buSzPct val="10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en-GB" sz="2600" dirty="0">
                <a:solidFill>
                  <a:schemeClr val="tx1"/>
                </a:solidFill>
                <a:latin typeface="+mj-lt"/>
              </a:rPr>
              <a:t>Multiplication des technologies </a:t>
            </a:r>
            <a:r>
              <a:rPr lang="en-GB" sz="2600" dirty="0" err="1">
                <a:solidFill>
                  <a:schemeClr val="tx1"/>
                </a:solidFill>
                <a:latin typeface="+mj-lt"/>
              </a:rPr>
              <a:t>sur</a:t>
            </a:r>
            <a:r>
              <a:rPr lang="en-GB" sz="2600" dirty="0">
                <a:solidFill>
                  <a:schemeClr val="tx1"/>
                </a:solidFill>
                <a:latin typeface="+mj-lt"/>
              </a:rPr>
              <a:t> le </a:t>
            </a:r>
            <a:r>
              <a:rPr lang="en-GB" sz="2600" dirty="0" err="1">
                <a:solidFill>
                  <a:schemeClr val="tx1"/>
                </a:solidFill>
                <a:latin typeface="+mj-lt"/>
              </a:rPr>
              <a:t>poste</a:t>
            </a:r>
            <a:r>
              <a:rPr lang="en-GB" sz="2600" dirty="0">
                <a:solidFill>
                  <a:schemeClr val="tx1"/>
                </a:solidFill>
                <a:latin typeface="+mj-lt"/>
              </a:rPr>
              <a:t> de travail !</a:t>
            </a:r>
          </a:p>
          <a:p>
            <a:pPr marL="228600" indent="-228600" algn="l" defTabSz="449263" eaLnBrk="1" fontAlgn="auto" hangingPunct="1">
              <a:spcBef>
                <a:spcPts val="500"/>
              </a:spcBef>
              <a:spcAft>
                <a:spcPts val="375"/>
              </a:spcAft>
              <a:buClr>
                <a:srgbClr val="7889FB"/>
              </a:buClr>
              <a:buSzPct val="11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en-GB" sz="3000" dirty="0" smtClean="0">
                <a:solidFill>
                  <a:srgbClr val="FFFF99"/>
                </a:solidFill>
              </a:rPr>
              <a:t>...</a:t>
            </a:r>
          </a:p>
        </p:txBody>
      </p:sp>
      <p:sp>
        <p:nvSpPr>
          <p:cNvPr id="50179" name="Text Box 3"/>
          <p:cNvSpPr txBox="1">
            <a:spLocks noChangeArrowheads="1"/>
          </p:cNvSpPr>
          <p:nvPr/>
        </p:nvSpPr>
        <p:spPr bwMode="auto">
          <a:xfrm>
            <a:off x="0" y="0"/>
            <a:ext cx="11049000" cy="800100"/>
          </a:xfrm>
          <a:prstGeom prst="rect">
            <a:avLst/>
          </a:prstGeom>
          <a:solidFill>
            <a:srgbClr val="DFF3FF"/>
          </a:solidFill>
          <a:ln w="9525">
            <a:noFill/>
            <a:round/>
            <a:headEnd/>
            <a:tailEnd/>
          </a:ln>
        </p:spPr>
        <p:txBody>
          <a:bodyPr lIns="104994" tIns="54597" rIns="104994" bIns="54597" anchor="ctr"/>
          <a:lstStyle/>
          <a:p>
            <a:pPr algn="ctr" defTabSz="523875" eaLnBrk="1" hangingPunct="1">
              <a:lnSpc>
                <a:spcPct val="117000"/>
              </a:lnSpc>
              <a:buClr>
                <a:srgbClr val="000000"/>
              </a:buClr>
              <a:buSzPct val="100000"/>
              <a:buFont typeface="Times New Roman" pitchFamily="18" charset="0"/>
              <a:buNone/>
              <a:tabLst>
                <a:tab pos="0" algn="l"/>
                <a:tab pos="522288" algn="l"/>
                <a:tab pos="1046163" algn="l"/>
                <a:tab pos="1570038" algn="l"/>
                <a:tab pos="2093913" algn="l"/>
                <a:tab pos="2619375" algn="l"/>
                <a:tab pos="3143250" algn="l"/>
                <a:tab pos="3667125" algn="l"/>
                <a:tab pos="4191000" algn="l"/>
                <a:tab pos="4714875" algn="l"/>
                <a:tab pos="5238750" algn="l"/>
                <a:tab pos="5762625" algn="l"/>
                <a:tab pos="6288088" algn="l"/>
                <a:tab pos="6811963" algn="l"/>
                <a:tab pos="7335838" algn="l"/>
                <a:tab pos="7859713" algn="l"/>
                <a:tab pos="8383588" algn="l"/>
                <a:tab pos="8907463" algn="l"/>
                <a:tab pos="9431338" algn="l"/>
                <a:tab pos="9956800" algn="l"/>
                <a:tab pos="10480675" algn="l"/>
              </a:tabLst>
            </a:pPr>
            <a:r>
              <a:rPr lang="fr-FR" sz="3700">
                <a:solidFill>
                  <a:srgbClr val="000000"/>
                </a:solidFill>
                <a:latin typeface="Comic Sans MS" pitchFamily="66" charset="0"/>
                <a:cs typeface="Lucida Sans Unicode" pitchFamily="34" charset="0"/>
              </a:rPr>
              <a:t>RIAs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2"/>
          <p:cNvSpPr>
            <a:spLocks noGrp="1" noChangeArrowheads="1"/>
          </p:cNvSpPr>
          <p:nvPr>
            <p:ph sz="quarter" idx="1"/>
          </p:nvPr>
        </p:nvSpPr>
        <p:spPr>
          <a:xfrm>
            <a:off x="293688" y="1573213"/>
            <a:ext cx="11310937" cy="6367462"/>
          </a:xfrm>
          <a:solidFill>
            <a:srgbClr val="FFFFFF">
              <a:alpha val="50000"/>
            </a:srgbClr>
          </a:solidFill>
        </p:spPr>
        <p:txBody>
          <a:bodyPr lIns="104994" tIns="54597" rIns="104994" bIns="54597" anchor="t">
            <a:normAutofit/>
          </a:bodyPr>
          <a:lstStyle/>
          <a:p>
            <a:pPr marL="228600" indent="-228600" algn="l" defTabSz="449263" eaLnBrk="1" fontAlgn="auto" hangingPunct="1">
              <a:lnSpc>
                <a:spcPct val="117000"/>
              </a:lnSpc>
              <a:spcBef>
                <a:spcPts val="500"/>
              </a:spcBef>
              <a:spcAft>
                <a:spcPts val="375"/>
              </a:spcAft>
              <a:buClr>
                <a:srgbClr val="7889FB"/>
              </a:buClr>
              <a:buSzPct val="11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en-GB" sz="2400" dirty="0" smtClean="0"/>
              <a:t>AJAX : un ensemble de techno open source </a:t>
            </a:r>
            <a:r>
              <a:rPr lang="en-GB" sz="2400" dirty="0" err="1" smtClean="0"/>
              <a:t>éprouvées</a:t>
            </a:r>
            <a:endParaRPr lang="en-GB" sz="2400" dirty="0" smtClean="0"/>
          </a:p>
          <a:p>
            <a:pPr marL="609600" lvl="1" indent="-325438" algn="l" defTabSz="449263" eaLnBrk="1" fontAlgn="auto" hangingPunct="1">
              <a:lnSpc>
                <a:spcPct val="117000"/>
              </a:lnSpc>
              <a:spcBef>
                <a:spcPts val="425"/>
              </a:spcBef>
              <a:spcAft>
                <a:spcPts val="313"/>
              </a:spcAft>
              <a:buClr>
                <a:srgbClr val="7889FB"/>
              </a:buClr>
              <a:buSzPct val="10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en-GB" sz="2000" dirty="0">
                <a:solidFill>
                  <a:schemeClr val="tx1"/>
                </a:solidFill>
              </a:rPr>
              <a:t>Asynchronous </a:t>
            </a:r>
            <a:r>
              <a:rPr lang="en-GB" sz="2000" dirty="0" err="1">
                <a:solidFill>
                  <a:schemeClr val="tx1"/>
                </a:solidFill>
              </a:rPr>
              <a:t>Javascript</a:t>
            </a:r>
            <a:r>
              <a:rPr lang="en-GB" sz="2000" dirty="0">
                <a:solidFill>
                  <a:schemeClr val="tx1"/>
                </a:solidFill>
              </a:rPr>
              <a:t> And XML</a:t>
            </a:r>
          </a:p>
          <a:p>
            <a:pPr marL="609600" lvl="1" indent="-325438" algn="l" defTabSz="449263" eaLnBrk="1" fontAlgn="auto" hangingPunct="1">
              <a:lnSpc>
                <a:spcPct val="117000"/>
              </a:lnSpc>
              <a:spcBef>
                <a:spcPts val="425"/>
              </a:spcBef>
              <a:spcAft>
                <a:spcPts val="313"/>
              </a:spcAft>
              <a:buClr>
                <a:srgbClr val="7889FB"/>
              </a:buClr>
              <a:buSzPct val="10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en-GB" sz="2000" dirty="0">
                <a:solidFill>
                  <a:schemeClr val="tx1"/>
                </a:solidFill>
              </a:rPr>
              <a:t>Utilisation </a:t>
            </a:r>
            <a:r>
              <a:rPr lang="en-GB" sz="2000" dirty="0" err="1">
                <a:solidFill>
                  <a:schemeClr val="tx1"/>
                </a:solidFill>
              </a:rPr>
              <a:t>combinée</a:t>
            </a:r>
            <a:r>
              <a:rPr lang="en-GB" sz="2000" dirty="0">
                <a:solidFill>
                  <a:schemeClr val="tx1"/>
                </a:solidFill>
              </a:rPr>
              <a:t> nouvelle</a:t>
            </a:r>
          </a:p>
          <a:p>
            <a:pPr marL="228600" indent="-228600" algn="l" defTabSz="449263" eaLnBrk="1" fontAlgn="auto" hangingPunct="1">
              <a:lnSpc>
                <a:spcPct val="117000"/>
              </a:lnSpc>
              <a:spcBef>
                <a:spcPts val="500"/>
              </a:spcBef>
              <a:spcAft>
                <a:spcPts val="375"/>
              </a:spcAft>
              <a:buClr>
                <a:srgbClr val="7889FB"/>
              </a:buClr>
              <a:buSzPct val="11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en-GB" sz="2400" dirty="0" err="1" smtClean="0"/>
              <a:t>Autres</a:t>
            </a:r>
            <a:r>
              <a:rPr lang="en-GB" sz="2400" dirty="0" smtClean="0"/>
              <a:t> </a:t>
            </a:r>
            <a:r>
              <a:rPr lang="en-GB" sz="2400" dirty="0" err="1" smtClean="0"/>
              <a:t>offres</a:t>
            </a:r>
            <a:r>
              <a:rPr lang="en-GB" sz="2400" dirty="0" smtClean="0"/>
              <a:t> ‏</a:t>
            </a:r>
          </a:p>
          <a:p>
            <a:pPr marL="609600" lvl="1" indent="-325438" algn="l" defTabSz="449263" eaLnBrk="1" fontAlgn="auto" hangingPunct="1">
              <a:lnSpc>
                <a:spcPct val="117000"/>
              </a:lnSpc>
              <a:spcBef>
                <a:spcPts val="425"/>
              </a:spcBef>
              <a:spcAft>
                <a:spcPts val="313"/>
              </a:spcAft>
              <a:buClr>
                <a:srgbClr val="7889FB"/>
              </a:buClr>
              <a:buSzPct val="10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en-GB" sz="2000" dirty="0">
                <a:solidFill>
                  <a:schemeClr val="tx1"/>
                </a:solidFill>
              </a:rPr>
              <a:t>Adobe Flex (2004) : </a:t>
            </a:r>
            <a:br>
              <a:rPr lang="en-GB" sz="2000" dirty="0">
                <a:solidFill>
                  <a:schemeClr val="tx1"/>
                </a:solidFill>
              </a:rPr>
            </a:br>
            <a:r>
              <a:rPr lang="en-GB" sz="2000" dirty="0">
                <a:solidFill>
                  <a:schemeClr val="tx1"/>
                </a:solidFill>
              </a:rPr>
              <a:t>http://www.adobe.com/support/documentation/en/flex/ </a:t>
            </a:r>
          </a:p>
          <a:p>
            <a:pPr marL="609600" lvl="1" indent="-325438" algn="l" defTabSz="449263" eaLnBrk="1" fontAlgn="auto" hangingPunct="1">
              <a:lnSpc>
                <a:spcPct val="117000"/>
              </a:lnSpc>
              <a:spcBef>
                <a:spcPts val="425"/>
              </a:spcBef>
              <a:spcAft>
                <a:spcPts val="313"/>
              </a:spcAft>
              <a:buClr>
                <a:srgbClr val="7889FB"/>
              </a:buClr>
              <a:buSzPct val="10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en-GB" sz="2000" dirty="0">
                <a:solidFill>
                  <a:schemeClr val="tx1"/>
                </a:solidFill>
              </a:rPr>
              <a:t>Microsoft </a:t>
            </a:r>
            <a:r>
              <a:rPr lang="en-GB" sz="2000" dirty="0" err="1">
                <a:solidFill>
                  <a:schemeClr val="tx1"/>
                </a:solidFill>
              </a:rPr>
              <a:t>Silverlight</a:t>
            </a:r>
            <a:r>
              <a:rPr lang="en-GB" sz="2000" dirty="0">
                <a:solidFill>
                  <a:schemeClr val="tx1"/>
                </a:solidFill>
              </a:rPr>
              <a:t> (2006) : http://www.silverlight.net </a:t>
            </a:r>
          </a:p>
          <a:p>
            <a:pPr marL="609600" lvl="1" indent="-325438" algn="l" defTabSz="449263" eaLnBrk="1" fontAlgn="auto" hangingPunct="1">
              <a:lnSpc>
                <a:spcPct val="117000"/>
              </a:lnSpc>
              <a:spcBef>
                <a:spcPts val="425"/>
              </a:spcBef>
              <a:spcAft>
                <a:spcPts val="313"/>
              </a:spcAft>
              <a:buClr>
                <a:srgbClr val="7889FB"/>
              </a:buClr>
              <a:buSzPct val="10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en-GB" sz="2000" dirty="0">
                <a:solidFill>
                  <a:schemeClr val="tx1"/>
                </a:solidFill>
              </a:rPr>
              <a:t>Sun </a:t>
            </a:r>
            <a:r>
              <a:rPr lang="en-GB" sz="2000" dirty="0" err="1">
                <a:solidFill>
                  <a:schemeClr val="tx1"/>
                </a:solidFill>
              </a:rPr>
              <a:t>JavaFX</a:t>
            </a:r>
            <a:r>
              <a:rPr lang="en-GB" sz="2000" dirty="0">
                <a:solidFill>
                  <a:schemeClr val="tx1"/>
                </a:solidFill>
              </a:rPr>
              <a:t> (2008) :</a:t>
            </a:r>
            <a:br>
              <a:rPr lang="en-GB" sz="2000" dirty="0">
                <a:solidFill>
                  <a:schemeClr val="tx1"/>
                </a:solidFill>
              </a:rPr>
            </a:br>
            <a:r>
              <a:rPr lang="en-GB" sz="2000" dirty="0">
                <a:solidFill>
                  <a:schemeClr val="tx1"/>
                </a:solidFill>
              </a:rPr>
              <a:t>http://www.javafx.com/</a:t>
            </a:r>
          </a:p>
          <a:p>
            <a:pPr marL="609600" lvl="1" indent="-325438" algn="l" defTabSz="449263" eaLnBrk="1" fontAlgn="auto" hangingPunct="1">
              <a:lnSpc>
                <a:spcPct val="117000"/>
              </a:lnSpc>
              <a:spcBef>
                <a:spcPts val="425"/>
              </a:spcBef>
              <a:spcAft>
                <a:spcPts val="313"/>
              </a:spcAft>
              <a:buClr>
                <a:srgbClr val="7889FB"/>
              </a:buClr>
              <a:buSzPct val="10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en-GB" sz="2000" dirty="0">
                <a:solidFill>
                  <a:schemeClr val="tx1"/>
                </a:solidFill>
              </a:rPr>
              <a:t>Mozilla XUL (XML User Interface Language)</a:t>
            </a:r>
            <a:br>
              <a:rPr lang="en-GB" sz="2000" dirty="0">
                <a:solidFill>
                  <a:schemeClr val="tx1"/>
                </a:solidFill>
              </a:rPr>
            </a:br>
            <a:r>
              <a:rPr lang="en-GB" sz="2000" dirty="0">
                <a:solidFill>
                  <a:schemeClr val="tx1"/>
                </a:solidFill>
              </a:rPr>
              <a:t>http://www.mozilla.org/projects/xul/</a:t>
            </a:r>
          </a:p>
          <a:p>
            <a:pPr marL="609600" lvl="1" indent="-325438" algn="l" defTabSz="449263" eaLnBrk="1" fontAlgn="auto" hangingPunct="1">
              <a:lnSpc>
                <a:spcPct val="117000"/>
              </a:lnSpc>
              <a:spcBef>
                <a:spcPts val="425"/>
              </a:spcBef>
              <a:spcAft>
                <a:spcPts val="313"/>
              </a:spcAft>
              <a:buClr>
                <a:srgbClr val="7889FB"/>
              </a:buClr>
              <a:buSzPct val="10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en-GB" sz="2000" dirty="0" smtClean="0">
                <a:solidFill>
                  <a:schemeClr val="tx1"/>
                </a:solidFill>
              </a:rPr>
              <a:t>HTML5</a:t>
            </a:r>
            <a:endParaRPr lang="en-GB" sz="2000" dirty="0">
              <a:solidFill>
                <a:schemeClr val="tx1"/>
              </a:solidFill>
            </a:endParaRPr>
          </a:p>
        </p:txBody>
      </p:sp>
      <p:sp>
        <p:nvSpPr>
          <p:cNvPr id="51203" name="Text Box 3"/>
          <p:cNvSpPr txBox="1">
            <a:spLocks noChangeArrowheads="1"/>
          </p:cNvSpPr>
          <p:nvPr/>
        </p:nvSpPr>
        <p:spPr bwMode="auto">
          <a:xfrm>
            <a:off x="0" y="142875"/>
            <a:ext cx="11049000" cy="800100"/>
          </a:xfrm>
          <a:prstGeom prst="rect">
            <a:avLst/>
          </a:prstGeom>
          <a:solidFill>
            <a:srgbClr val="DFF3FF"/>
          </a:solidFill>
          <a:ln w="9525">
            <a:noFill/>
            <a:round/>
            <a:headEnd/>
            <a:tailEnd/>
          </a:ln>
        </p:spPr>
        <p:txBody>
          <a:bodyPr lIns="104994" tIns="54597" rIns="104994" bIns="54597" anchor="ctr"/>
          <a:lstStyle/>
          <a:p>
            <a:pPr algn="ctr" defTabSz="523875" eaLnBrk="1" hangingPunct="1">
              <a:lnSpc>
                <a:spcPct val="117000"/>
              </a:lnSpc>
              <a:buClr>
                <a:srgbClr val="000000"/>
              </a:buClr>
              <a:buSzPct val="100000"/>
              <a:buFont typeface="Times New Roman" pitchFamily="18" charset="0"/>
              <a:buNone/>
              <a:tabLst>
                <a:tab pos="0" algn="l"/>
                <a:tab pos="522288" algn="l"/>
                <a:tab pos="1046163" algn="l"/>
                <a:tab pos="1570038" algn="l"/>
                <a:tab pos="2093913" algn="l"/>
                <a:tab pos="2619375" algn="l"/>
                <a:tab pos="3143250" algn="l"/>
                <a:tab pos="3667125" algn="l"/>
                <a:tab pos="4191000" algn="l"/>
                <a:tab pos="4714875" algn="l"/>
                <a:tab pos="5238750" algn="l"/>
                <a:tab pos="5762625" algn="l"/>
                <a:tab pos="6288088" algn="l"/>
                <a:tab pos="6811963" algn="l"/>
                <a:tab pos="7335838" algn="l"/>
                <a:tab pos="7859713" algn="l"/>
                <a:tab pos="8383588" algn="l"/>
                <a:tab pos="8907463" algn="l"/>
                <a:tab pos="9431338" algn="l"/>
                <a:tab pos="9956800" algn="l"/>
                <a:tab pos="10480675" algn="l"/>
              </a:tabLst>
            </a:pPr>
            <a:r>
              <a:rPr lang="en-GB" sz="3700" dirty="0">
                <a:solidFill>
                  <a:srgbClr val="000000"/>
                </a:solidFill>
                <a:latin typeface="Comic Sans MS" pitchFamily="66" charset="0"/>
                <a:cs typeface="Lucida Sans Unicode" pitchFamily="34" charset="0"/>
              </a:rPr>
              <a:t>Solutions RIAs </a:t>
            </a:r>
            <a:r>
              <a:rPr lang="en-GB" sz="3700" dirty="0" err="1">
                <a:solidFill>
                  <a:srgbClr val="000000"/>
                </a:solidFill>
                <a:latin typeface="Comic Sans MS" pitchFamily="66" charset="0"/>
                <a:cs typeface="Lucida Sans Unicode" pitchFamily="34" charset="0"/>
              </a:rPr>
              <a:t>disponibles</a:t>
            </a:r>
            <a:endParaRPr lang="en-GB" sz="3700" dirty="0">
              <a:solidFill>
                <a:srgbClr val="000000"/>
              </a:solidFill>
              <a:latin typeface="Comic Sans MS" pitchFamily="66" charset="0"/>
              <a:cs typeface="Lucida Sans Unicode" pitchFamily="34" charset="0"/>
            </a:endParaRPr>
          </a:p>
        </p:txBody>
      </p:sp>
      <p:pic>
        <p:nvPicPr>
          <p:cNvPr id="836612" name="Picture 4"/>
          <p:cNvPicPr>
            <a:picLocks noChangeAspect="1" noChangeArrowheads="1"/>
          </p:cNvPicPr>
          <p:nvPr/>
        </p:nvPicPr>
        <p:blipFill>
          <a:blip r:embed="rId3" cstate="print"/>
          <a:srcRect/>
          <a:stretch>
            <a:fillRect/>
          </a:stretch>
        </p:blipFill>
        <p:spPr bwMode="auto">
          <a:xfrm>
            <a:off x="7699375" y="5124450"/>
            <a:ext cx="3033713" cy="1690688"/>
          </a:xfrm>
          <a:prstGeom prst="rect">
            <a:avLst/>
          </a:prstGeom>
          <a:noFill/>
          <a:ln w="36000">
            <a:solidFill>
              <a:srgbClr val="000000"/>
            </a:solidFill>
            <a:round/>
            <a:headEnd/>
            <a:tailEnd/>
          </a:ln>
          <a:effectLst>
            <a:outerShdw dist="152735" dir="2700000" algn="ctr" rotWithShape="0">
              <a:srgbClr val="808080"/>
            </a:outerShdw>
          </a:effectLst>
        </p:spPr>
      </p:pic>
      <p:sp>
        <p:nvSpPr>
          <p:cNvPr id="51205" name="Text Box 5"/>
          <p:cNvSpPr txBox="1">
            <a:spLocks noChangeArrowheads="1"/>
          </p:cNvSpPr>
          <p:nvPr/>
        </p:nvSpPr>
        <p:spPr bwMode="auto">
          <a:xfrm>
            <a:off x="7621588" y="6959600"/>
            <a:ext cx="3427412" cy="439738"/>
          </a:xfrm>
          <a:prstGeom prst="rect">
            <a:avLst/>
          </a:prstGeom>
          <a:noFill/>
          <a:ln w="9525">
            <a:noFill/>
            <a:round/>
            <a:headEnd/>
            <a:tailEnd/>
          </a:ln>
        </p:spPr>
        <p:txBody>
          <a:bodyPr lIns="104994" tIns="52497" rIns="104994" bIns="52497"/>
          <a:lstStyle/>
          <a:p>
            <a:pPr defTabSz="523875" eaLnBrk="1" hangingPunct="1">
              <a:lnSpc>
                <a:spcPct val="100000"/>
              </a:lnSpc>
              <a:buClr>
                <a:srgbClr val="000000"/>
              </a:buClr>
              <a:buSzPct val="100000"/>
              <a:buFont typeface="Times New Roman" pitchFamily="18" charset="0"/>
              <a:buNone/>
              <a:tabLst>
                <a:tab pos="0" algn="l"/>
                <a:tab pos="522288" algn="l"/>
                <a:tab pos="1046163" algn="l"/>
                <a:tab pos="1570038" algn="l"/>
                <a:tab pos="2093913" algn="l"/>
                <a:tab pos="2619375" algn="l"/>
                <a:tab pos="3143250" algn="l"/>
                <a:tab pos="3667125" algn="l"/>
                <a:tab pos="4191000" algn="l"/>
                <a:tab pos="4714875" algn="l"/>
                <a:tab pos="5238750" algn="l"/>
                <a:tab pos="5762625" algn="l"/>
                <a:tab pos="6288088" algn="l"/>
                <a:tab pos="6811963" algn="l"/>
                <a:tab pos="7335838" algn="l"/>
                <a:tab pos="7859713" algn="l"/>
                <a:tab pos="8383588" algn="l"/>
                <a:tab pos="8907463" algn="l"/>
                <a:tab pos="9431338" algn="l"/>
                <a:tab pos="9956800" algn="l"/>
                <a:tab pos="10480675" algn="l"/>
              </a:tabLst>
            </a:pPr>
            <a:r>
              <a:rPr lang="fr-FR" sz="1900">
                <a:solidFill>
                  <a:srgbClr val="0000FF"/>
                </a:solidFill>
                <a:latin typeface="Comic Sans MS" pitchFamily="66" charset="0"/>
                <a:cs typeface="Arial" pitchFamily="34" charset="0"/>
              </a:rPr>
              <a:t>Source : Google Insights</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ctrTitle"/>
          </p:nvPr>
        </p:nvSpPr>
        <p:spPr/>
        <p:txBody>
          <a:bodyPr/>
          <a:lstStyle/>
          <a:p>
            <a:pPr eaLnBrk="1" hangingPunct="1"/>
            <a:r>
              <a:rPr lang="fr-FR" dirty="0" smtClean="0"/>
              <a:t>Les solutions sur mobile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fr-FR" smtClean="0">
                <a:solidFill>
                  <a:srgbClr val="7B9899"/>
                </a:solidFill>
              </a:rPr>
              <a:t>Exigence des supports mobiles</a:t>
            </a:r>
          </a:p>
        </p:txBody>
      </p:sp>
      <p:sp>
        <p:nvSpPr>
          <p:cNvPr id="52227" name="Rectangle 3"/>
          <p:cNvSpPr>
            <a:spLocks noGrp="1" noChangeArrowheads="1"/>
          </p:cNvSpPr>
          <p:nvPr>
            <p:ph sz="quarter" idx="1"/>
          </p:nvPr>
        </p:nvSpPr>
        <p:spPr/>
        <p:txBody>
          <a:bodyPr/>
          <a:lstStyle/>
          <a:p>
            <a:pPr eaLnBrk="1" hangingPunct="1"/>
            <a:r>
              <a:rPr lang="fr-FR" dirty="0" smtClean="0"/>
              <a:t>Illustration des besoins en entreprise pour la téléphonie</a:t>
            </a:r>
          </a:p>
          <a:p>
            <a:pPr lvl="1" eaLnBrk="1" hangingPunct="1">
              <a:lnSpc>
                <a:spcPct val="90000"/>
              </a:lnSpc>
            </a:pPr>
            <a:endParaRPr lang="fr-FR" sz="2200" dirty="0" smtClean="0"/>
          </a:p>
          <a:p>
            <a:pPr lvl="1" eaLnBrk="1" hangingPunct="1">
              <a:lnSpc>
                <a:spcPct val="90000"/>
              </a:lnSpc>
            </a:pPr>
            <a:r>
              <a:rPr lang="fr-FR" sz="2200" dirty="0" smtClean="0"/>
              <a:t>Le développement rapide des nouveaux modèles de téléphones portables pose le problème de</a:t>
            </a:r>
          </a:p>
          <a:p>
            <a:pPr lvl="2" eaLnBrk="1" hangingPunct="1">
              <a:lnSpc>
                <a:spcPct val="90000"/>
              </a:lnSpc>
            </a:pPr>
            <a:r>
              <a:rPr lang="fr-FR" sz="1900" dirty="0" smtClean="0"/>
              <a:t>faciliter l’implémentation de nouvelles solutions logicielles et </a:t>
            </a:r>
          </a:p>
          <a:p>
            <a:pPr lvl="2" eaLnBrk="1" hangingPunct="1">
              <a:lnSpc>
                <a:spcPct val="90000"/>
              </a:lnSpc>
            </a:pPr>
            <a:r>
              <a:rPr lang="fr-FR" sz="1900" dirty="0" smtClean="0"/>
              <a:t> créer des interfaces utilisateurs. </a:t>
            </a:r>
          </a:p>
          <a:p>
            <a:pPr lvl="2" eaLnBrk="1" hangingPunct="1">
              <a:lnSpc>
                <a:spcPct val="90000"/>
              </a:lnSpc>
            </a:pPr>
            <a:endParaRPr lang="fr-FR" sz="1900" dirty="0" smtClean="0"/>
          </a:p>
          <a:p>
            <a:pPr lvl="1" eaLnBrk="1" hangingPunct="1">
              <a:lnSpc>
                <a:spcPct val="90000"/>
              </a:lnSpc>
            </a:pPr>
            <a:r>
              <a:rPr lang="fr-FR" sz="2200" dirty="0" smtClean="0"/>
              <a:t>La différence entre d’une plateforme de téléphone à l’autre pose les problèmes de </a:t>
            </a:r>
          </a:p>
          <a:p>
            <a:pPr lvl="2" eaLnBrk="1" hangingPunct="1">
              <a:lnSpc>
                <a:spcPct val="90000"/>
              </a:lnSpc>
            </a:pPr>
            <a:r>
              <a:rPr lang="fr-FR" sz="2000" dirty="0" smtClean="0"/>
              <a:t>réutiliser les développements</a:t>
            </a:r>
            <a:endParaRPr lang="fr-FR" sz="1900" dirty="0" smtClean="0"/>
          </a:p>
          <a:p>
            <a:pPr lvl="2" eaLnBrk="1" hangingPunct="1">
              <a:lnSpc>
                <a:spcPct val="90000"/>
              </a:lnSpc>
            </a:pPr>
            <a:r>
              <a:rPr lang="fr-FR" sz="2200" dirty="0" smtClean="0"/>
              <a:t>développer des variantes des produits plus rapidement.</a:t>
            </a:r>
          </a:p>
          <a:p>
            <a:pPr lvl="1" eaLnBrk="1" hangingPunct="1">
              <a:buNone/>
            </a:pPr>
            <a:endParaRPr lang="fr-FR"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fr-FR" dirty="0" smtClean="0">
                <a:solidFill>
                  <a:srgbClr val="7B9899"/>
                </a:solidFill>
              </a:rPr>
              <a:t>ELIPS Studio</a:t>
            </a:r>
            <a:endParaRPr lang="fr-FR" dirty="0" smtClean="0">
              <a:solidFill>
                <a:srgbClr val="7B9899"/>
              </a:solidFill>
            </a:endParaRPr>
          </a:p>
        </p:txBody>
      </p:sp>
      <p:sp>
        <p:nvSpPr>
          <p:cNvPr id="53251" name="Rectangle 3"/>
          <p:cNvSpPr>
            <a:spLocks noGrp="1" noChangeArrowheads="1"/>
          </p:cNvSpPr>
          <p:nvPr>
            <p:ph sz="quarter" idx="1"/>
          </p:nvPr>
        </p:nvSpPr>
        <p:spPr/>
        <p:txBody>
          <a:bodyPr/>
          <a:lstStyle/>
          <a:p>
            <a:pPr lvl="1" eaLnBrk="1" hangingPunct="1">
              <a:lnSpc>
                <a:spcPct val="90000"/>
              </a:lnSpc>
            </a:pPr>
            <a:endParaRPr lang="fr-FR" sz="2200" dirty="0" smtClean="0"/>
          </a:p>
          <a:p>
            <a:pPr eaLnBrk="1" hangingPunct="1">
              <a:lnSpc>
                <a:spcPct val="90000"/>
              </a:lnSpc>
            </a:pPr>
            <a:r>
              <a:rPr lang="fr-FR" sz="2600" dirty="0" smtClean="0"/>
              <a:t>ELIPS</a:t>
            </a:r>
            <a:endParaRPr lang="fr-FR" sz="2600" dirty="0" smtClean="0"/>
          </a:p>
          <a:p>
            <a:pPr lvl="1" eaLnBrk="1" hangingPunct="1">
              <a:lnSpc>
                <a:spcPct val="90000"/>
              </a:lnSpc>
            </a:pPr>
            <a:r>
              <a:rPr lang="fr-FR" sz="2200" dirty="0" smtClean="0"/>
              <a:t>environnement ouvert de développement (Framework) de téléphones portables grand public. CELIPS permet aux éditeurs de logiciels, aux fabricants de téléphones et aux opérateurs de téléphonie mobile de créer et de déployer des applications mobiles, des interfaces utilisateurs riches et des solutions logicielles. </a:t>
            </a:r>
          </a:p>
          <a:p>
            <a:pPr lvl="1" eaLnBrk="1" hangingPunct="1">
              <a:lnSpc>
                <a:spcPct val="90000"/>
              </a:lnSpc>
            </a:pPr>
            <a:endParaRPr lang="fr-FR" sz="22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ctrTitle"/>
          </p:nvPr>
        </p:nvSpPr>
        <p:spPr/>
        <p:txBody>
          <a:bodyPr/>
          <a:lstStyle/>
          <a:p>
            <a:pPr eaLnBrk="1" hangingPunct="1"/>
            <a:r>
              <a:rPr lang="fr-FR" dirty="0" smtClean="0"/>
              <a:t>Web sur </a:t>
            </a:r>
            <a:r>
              <a:rPr lang="fr-FR" dirty="0" smtClean="0"/>
              <a:t>mobile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fr-FR" dirty="0" smtClean="0">
                <a:solidFill>
                  <a:srgbClr val="7B9899"/>
                </a:solidFill>
              </a:rPr>
              <a:t>HTML5</a:t>
            </a:r>
            <a:endParaRPr lang="fr-FR" dirty="0" smtClean="0">
              <a:solidFill>
                <a:srgbClr val="7B9899"/>
              </a:solidFill>
            </a:endParaRPr>
          </a:p>
        </p:txBody>
      </p:sp>
      <p:sp>
        <p:nvSpPr>
          <p:cNvPr id="52227" name="Rectangle 3"/>
          <p:cNvSpPr>
            <a:spLocks noGrp="1" noChangeArrowheads="1"/>
          </p:cNvSpPr>
          <p:nvPr>
            <p:ph sz="quarter" idx="1"/>
          </p:nvPr>
        </p:nvSpPr>
        <p:spPr/>
        <p:txBody>
          <a:bodyPr/>
          <a:lstStyle/>
          <a:p>
            <a:pPr lvl="1" eaLnBrk="1" hangingPunct="1">
              <a:buNone/>
            </a:pPr>
            <a:endParaRPr lang="fr-FR"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0" y="254000"/>
            <a:ext cx="10312400" cy="842963"/>
          </a:xfrm>
        </p:spPr>
        <p:txBody>
          <a:bodyPr/>
          <a:lstStyle/>
          <a:p>
            <a:pPr eaLnBrk="1" hangingPunct="1"/>
            <a:r>
              <a:rPr lang="fr-FR" dirty="0" smtClean="0"/>
              <a:t>Evaluation</a:t>
            </a:r>
          </a:p>
        </p:txBody>
      </p:sp>
      <p:sp>
        <p:nvSpPr>
          <p:cNvPr id="29699" name="Rectangle 3"/>
          <p:cNvSpPr>
            <a:spLocks noGrp="1" noChangeArrowheads="1"/>
          </p:cNvSpPr>
          <p:nvPr>
            <p:ph type="body" idx="4294967295"/>
          </p:nvPr>
        </p:nvSpPr>
        <p:spPr>
          <a:xfrm>
            <a:off x="247650" y="1608138"/>
            <a:ext cx="10312400" cy="5110162"/>
          </a:xfrm>
        </p:spPr>
        <p:txBody>
          <a:bodyPr/>
          <a:lstStyle/>
          <a:p>
            <a:pPr eaLnBrk="1" hangingPunct="1">
              <a:lnSpc>
                <a:spcPct val="90000"/>
              </a:lnSpc>
              <a:buFont typeface="Monotype Sorts" pitchFamily="2" charset="2"/>
              <a:buNone/>
            </a:pPr>
            <a:r>
              <a:rPr lang="fr-FR" sz="2000" dirty="0" smtClean="0"/>
              <a:t>Mettre en place un site web avec :</a:t>
            </a:r>
          </a:p>
          <a:p>
            <a:pPr eaLnBrk="1" hangingPunct="1">
              <a:lnSpc>
                <a:spcPct val="90000"/>
              </a:lnSpc>
              <a:buFont typeface="Monotype Sorts" pitchFamily="2" charset="2"/>
              <a:buNone/>
            </a:pPr>
            <a:r>
              <a:rPr lang="fr-FR" sz="2000" dirty="0" smtClean="0"/>
              <a:t>	TP téléchargeables </a:t>
            </a:r>
          </a:p>
          <a:p>
            <a:pPr eaLnBrk="1" hangingPunct="1">
              <a:lnSpc>
                <a:spcPct val="90000"/>
              </a:lnSpc>
              <a:buFont typeface="Monotype Sorts" pitchFamily="2" charset="2"/>
              <a:buNone/>
            </a:pPr>
            <a:r>
              <a:rPr lang="fr-FR" sz="2000" dirty="0" smtClean="0"/>
              <a:t>     Rapport de synthèse sur les travaux de recherche de votre choix </a:t>
            </a:r>
          </a:p>
          <a:p>
            <a:pPr eaLnBrk="1" hangingPunct="1">
              <a:lnSpc>
                <a:spcPct val="90000"/>
              </a:lnSpc>
              <a:buFont typeface="Monotype Sorts" pitchFamily="2" charset="2"/>
              <a:buNone/>
            </a:pPr>
            <a:r>
              <a:rPr lang="fr-FR" sz="2000" dirty="0" smtClean="0"/>
              <a:t>			Quel contexte d’usage ? plateforme / environnement / utilisateur</a:t>
            </a:r>
          </a:p>
          <a:p>
            <a:pPr eaLnBrk="1" hangingPunct="1">
              <a:lnSpc>
                <a:spcPct val="90000"/>
              </a:lnSpc>
              <a:buFont typeface="Monotype Sorts" pitchFamily="2" charset="2"/>
              <a:buNone/>
            </a:pPr>
            <a:r>
              <a:rPr lang="fr-FR" sz="2000" dirty="0" smtClean="0"/>
              <a:t>			Quel moment ? conception / exécution</a:t>
            </a:r>
          </a:p>
          <a:p>
            <a:pPr eaLnBrk="1" hangingPunct="1">
              <a:lnSpc>
                <a:spcPct val="90000"/>
              </a:lnSpc>
              <a:buFont typeface="Monotype Sorts" pitchFamily="2" charset="2"/>
              <a:buNone/>
            </a:pPr>
            <a:r>
              <a:rPr lang="fr-FR" sz="2000" dirty="0" smtClean="0"/>
              <a:t>			Comment ? Présentation de la solution - modèle sous jacent</a:t>
            </a:r>
          </a:p>
          <a:p>
            <a:pPr eaLnBrk="1" hangingPunct="1">
              <a:lnSpc>
                <a:spcPct val="90000"/>
              </a:lnSpc>
              <a:buFont typeface="Monotype Sorts" pitchFamily="2" charset="2"/>
              <a:buNone/>
            </a:pPr>
            <a:r>
              <a:rPr lang="fr-FR" sz="2000" dirty="0" smtClean="0"/>
              <a:t>			Présentation de la solution - illustration sur un exemple</a:t>
            </a:r>
          </a:p>
          <a:p>
            <a:pPr eaLnBrk="1" hangingPunct="1">
              <a:lnSpc>
                <a:spcPct val="90000"/>
              </a:lnSpc>
              <a:buFont typeface="Monotype Sorts" pitchFamily="2" charset="2"/>
              <a:buNone/>
            </a:pPr>
            <a:r>
              <a:rPr lang="fr-FR" sz="2000" dirty="0" smtClean="0"/>
              <a:t>			Votre avis ? avantages et inconvénients</a:t>
            </a:r>
          </a:p>
          <a:p>
            <a:pPr eaLnBrk="1" hangingPunct="1">
              <a:lnSpc>
                <a:spcPct val="90000"/>
              </a:lnSpc>
              <a:buFont typeface="Monotype Sorts" pitchFamily="2" charset="2"/>
              <a:buNone/>
            </a:pPr>
            <a:endParaRPr lang="fr-FR" sz="2000" dirty="0" smtClean="0"/>
          </a:p>
          <a:p>
            <a:pPr eaLnBrk="1" hangingPunct="1">
              <a:lnSpc>
                <a:spcPct val="90000"/>
              </a:lnSpc>
              <a:buFont typeface="Monotype Sorts" pitchFamily="2" charset="2"/>
              <a:buNone/>
            </a:pPr>
            <a:r>
              <a:rPr lang="fr-FR" sz="2000" dirty="0" smtClean="0"/>
              <a:t>Entretien individuel </a:t>
            </a:r>
          </a:p>
          <a:p>
            <a:pPr eaLnBrk="1" hangingPunct="1">
              <a:lnSpc>
                <a:spcPct val="90000"/>
              </a:lnSpc>
              <a:buFont typeface="Monotype Sorts" pitchFamily="2" charset="2"/>
              <a:buNone/>
            </a:pPr>
            <a:r>
              <a:rPr lang="fr-FR" sz="2000" dirty="0" smtClean="0"/>
              <a:t>Objectif : vérifier vos acquis dans le module</a:t>
            </a:r>
          </a:p>
          <a:p>
            <a:pPr eaLnBrk="1" hangingPunct="1">
              <a:lnSpc>
                <a:spcPct val="90000"/>
              </a:lnSpc>
              <a:buFont typeface="Monotype Sorts" pitchFamily="2" charset="2"/>
              <a:buNone/>
            </a:pPr>
            <a:r>
              <a:rPr lang="fr-FR" sz="2000" dirty="0" smtClean="0"/>
              <a:t>Déroulement : démonstrations à la demande et réponse aux questions sur le travail de recherche étudié</a:t>
            </a:r>
          </a:p>
          <a:p>
            <a:pPr eaLnBrk="1" hangingPunct="1">
              <a:lnSpc>
                <a:spcPct val="90000"/>
              </a:lnSpc>
              <a:buFont typeface="Monotype Sorts" pitchFamily="2" charset="2"/>
              <a:buNone/>
            </a:pPr>
            <a:r>
              <a:rPr lang="fr-FR" sz="2000" dirty="0" smtClean="0"/>
              <a:t>Durée : 30 minutes</a:t>
            </a:r>
          </a:p>
        </p:txBody>
      </p:sp>
      <p:sp>
        <p:nvSpPr>
          <p:cNvPr id="41986" name="AutoShape 2" descr="data:image/jpg;base64,/9j/4AAQSkZJRgABAQAAAQABAAD/2wCEAAkGBhQQEBUUEhQVFBUVFhUYGRYRFxsZHRwcFRkbIBQcHhcYJzIqIxwlHRgWKzgsLyctMy04GyA1PTAqNTItLDUBCQoKBQUFDQUFDSkYEhgpKSkpKSkpKSkpKSkpKSkpKSkpKSkpKSkpKSkpKSkpKSkpKSkpKSkpKSkpKSkpKSkpKf/AABEIAFcAYQMBIgACEQEDEQH/xAAbAAEBAQADAQEAAAAAAAAAAAAABgUBAwQHAv/EAEEQAAIBAwIDAwcGDAcAAAAAAAECAwAEEQUSITFBBhNhIjJCUXGBoRQjUoORswcVFiRDU2KCosHCwzRUY3KSsbL/xAAUAQEAAAAAAAAAAAAAAAAAAAAA/8QAFBEBAAAAAAAAAAAAAAAAAAAAAP/aAAwDAQACEQMRAD8A+40ryatqaW0LzSZ2oM4UZJJOFVR1ZiQAOpIrFXTby6G6eZrVTxFvaFdw9QkuGBy3ggUD1tzoKWlR+hdjZO4jaa8vu/KKWJnOEY8WATkQCceUGzitzs9qDTRESEGSKSSJyowC0bY3AdNwwcdM0GpSlKBWJ2k1KRTFBbkLPcMyq7DIjRBmaTb1KjAA5FmXPDNbdTvaN+4uILo4EaJNC7HOIxNsKO2PQDRgE9NwJwATQZE2mXEN2sdnNNJIipLM17cMY2VmICd2FbDNtfioULgc/Nqo0fV+/wByshiljIEkTEHbkZUhhwZGHI9cEYBBA8eiuxkDXLQLcvGuI4Xye7AUnKk+ViQyYI6EV1wuG1Z9nHu7RFlxyDPIWhB/a2iQ+xh66ChpSlApSlBmdo7FpYCIwGdHjlVScBmhdXC56Z24z0zmu/S9WjuU3xnODhlPBkYc1dTxVh6jXsqQ/CLpMZtXlVdlwxhiSaMlJAZpUjHloQSBvPA5FB4b3W7e21SQSJch41MqNzWR5kjQwxJjLbsRkAHzlY8ME1UdmrB4bcd6AJZGeWQDiA8rFmUHqFyFz121h2ujR2eqxnDMs9uyRtM7ysskLFnAeQkjfG/TGe6qxoFKUoFcMoIweIPQ1zSggY+y0K6rLDE81urWkUm23fZ+lkDAHBKr5vkqQBngKsdK0eK1j2QrtBJYkklmY82Z24sx9ZJNS9xOBrYmzwVY7NvVmZJJh78rEPrKtaBSlKBSlKBU722b5u2X6V7Zj7JlY/BTW7dXKxIzucKilmPqCjJP2CsFreXUY1ZmNtCdsid3tMx6oxcgrHkHkATx84cRQdvbSH827xSolt3WePcwUFo+aZP01Lp+9XnsfwjWU5VYZTK7ruWONHZsY48MdM8eNc6J2SNvO7SOLlCAUkuVDTq2TuHeAYKciOAI8a3LjTo5Hjd1BeFi0bdVLKVbHtUkUGe+uSk/N2c7eLGJB/E+fhX6/GV0eVoB/unUf9A1r0oMn5fdf5VPdOP5rT8aTjzrR/3JI2+BIrWpQfO57mSO1unlguI5nuWuV+a7wDuXQwDdEW/Rwxg5xjJFW2la3BdLuglSQDGdjAkZ5bl5jh6xWfq/ZK0uGZ7hWbdzzPKq4xjGwMFxjwr8SdqNPtAE7+BSqqgSNg74XgihEyxx7KChpU7ot7LcXBlSGWC22EfnOVaRsjaywniigbsk4LZHk8M1RUClKUHBGedTv5DxJ/h5bm1H0beYhB7In3KPcoqjpQTX5M3a52ancfWRWz/2xWbd2t/HcwQnUMiYS+ULWIEGNQRzzwOTVvWFqgzqFn4JdH+GMfzoJ/SLe8nu7y3k1GYfJ2h2mKK3Xcs0e4EgxnjncOB6VqHsdOeeqX2fD5OPh3VLHydcuQPSsrRiPESzrn7MVU0EyvYjh5d9qD+2cJ90q1PaH2Rimvb+KdrmSOCWARq91ORteBGbI38ckk8fXivo9TOkDZqt8v6yKzlH2SRn7sUGX2P7F2U1pHJLaW7uxlyXjB5SuFHH1AAe6q6w0aC3GIYYoh/pIqf+RWd2MXbbFR6FxeJ/xuZcfDFbtApSlApSlApSlBwzADJOB41hXjbtTtgDnFtdMfYXgA+NbF3ZpMhSVFkQ81kUMDjlkHhU9f21rpMTy29uveylY444uBkc57uNfojJJOMADcelB4tEu+91+/xyhtrSInxJd/6/hVpU32J7KGxjkeVu8ubl+9uJByLn0V/YXJA9/sqkoFTMy7dbjP62xlB+qmjI+9aqapbtFKItT06Q8Ff5VbkngMyIroPeYSKBbwXtq80cMEUqSTSSpLJNsC98dzB0CknDFuXMY5VvaZbyonz0glckklUCKM+iq8TtHiSfGv3aahHKXEbq+xtrbDnDDmpI6jI4dK9FApSlApSlApSlArPuNCikuY7lwWkiVlTLHau/zmCct2CRnng4pSg0KUpQK8uo6ZFcxmOeNJUPHbIoYZHI4PWlKDss7NIUWOJFjRRhVQBQB4AV3UpQKUpQKUpQf//Z"/>
          <p:cNvSpPr>
            <a:spLocks noChangeAspect="1" noChangeArrowheads="1"/>
          </p:cNvSpPr>
          <p:nvPr/>
        </p:nvSpPr>
        <p:spPr bwMode="auto">
          <a:xfrm>
            <a:off x="109538" y="-406400"/>
            <a:ext cx="923925" cy="82867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1988" name="AutoShape 4" descr="data:image/jpg;base64,/9j/4AAQSkZJRgABAQAAAQABAAD/2wCEAAkGBhQQEBUUEhQVFBUVFhUYGRYRFxsZHRwcFRkbIBQcHhcYJzIqIxwlHRgWKzgsLyctMy04GyA1PTAqNTItLDUBCQoKBQUFDQUFDSkYEhgpKSkpKSkpKSkpKSkpKSkpKSkpKSkpKSkpKSkpKSkpKSkpKSkpKSkpKSkpKSkpKSkpKf/AABEIAFcAYQMBIgACEQEDEQH/xAAbAAEBAQADAQEAAAAAAAAAAAAABgUBAwQHAv/EAEEQAAIBAwIDAwcGDAcAAAAAAAECAwAEEQUSITFBBhNhIjJCUXGBoRQjUoORswcVFiRDU2KCosHCwzRUY3KSsbL/xAAUAQEAAAAAAAAAAAAAAAAAAAAA/8QAFBEBAAAAAAAAAAAAAAAAAAAAAP/aAAwDAQACEQMRAD8A+40ryatqaW0LzSZ2oM4UZJJOFVR1ZiQAOpIrFXTby6G6eZrVTxFvaFdw9QkuGBy3ggUD1tzoKWlR+hdjZO4jaa8vu/KKWJnOEY8WATkQCceUGzitzs9qDTRESEGSKSSJyowC0bY3AdNwwcdM0GpSlKBWJ2k1KRTFBbkLPcMyq7DIjRBmaTb1KjAA5FmXPDNbdTvaN+4uILo4EaJNC7HOIxNsKO2PQDRgE9NwJwATQZE2mXEN2sdnNNJIipLM17cMY2VmICd2FbDNtfioULgc/Nqo0fV+/wByshiljIEkTEHbkZUhhwZGHI9cEYBBA8eiuxkDXLQLcvGuI4Xye7AUnKk+ViQyYI6EV1wuG1Z9nHu7RFlxyDPIWhB/a2iQ+xh66ChpSlApSlBmdo7FpYCIwGdHjlVScBmhdXC56Z24z0zmu/S9WjuU3xnODhlPBkYc1dTxVh6jXsqQ/CLpMZtXlVdlwxhiSaMlJAZpUjHloQSBvPA5FB4b3W7e21SQSJch41MqNzWR5kjQwxJjLbsRkAHzlY8ME1UdmrB4bcd6AJZGeWQDiA8rFmUHqFyFz121h2ujR2eqxnDMs9uyRtM7ysskLFnAeQkjfG/TGe6qxoFKUoFcMoIweIPQ1zSggY+y0K6rLDE81urWkUm23fZ+lkDAHBKr5vkqQBngKsdK0eK1j2QrtBJYkklmY82Z24sx9ZJNS9xOBrYmzwVY7NvVmZJJh78rEPrKtaBSlKBSlKBU722b5u2X6V7Zj7JlY/BTW7dXKxIzucKilmPqCjJP2CsFreXUY1ZmNtCdsid3tMx6oxcgrHkHkATx84cRQdvbSH827xSolt3WePcwUFo+aZP01Lp+9XnsfwjWU5VYZTK7ruWONHZsY48MdM8eNc6J2SNvO7SOLlCAUkuVDTq2TuHeAYKciOAI8a3LjTo5Hjd1BeFi0bdVLKVbHtUkUGe+uSk/N2c7eLGJB/E+fhX6/GV0eVoB/unUf9A1r0oMn5fdf5VPdOP5rT8aTjzrR/3JI2+BIrWpQfO57mSO1unlguI5nuWuV+a7wDuXQwDdEW/Rwxg5xjJFW2la3BdLuglSQDGdjAkZ5bl5jh6xWfq/ZK0uGZ7hWbdzzPKq4xjGwMFxjwr8SdqNPtAE7+BSqqgSNg74XgihEyxx7KChpU7ot7LcXBlSGWC22EfnOVaRsjaywniigbsk4LZHk8M1RUClKUHBGedTv5DxJ/h5bm1H0beYhB7In3KPcoqjpQTX5M3a52ancfWRWz/2xWbd2t/HcwQnUMiYS+ULWIEGNQRzzwOTVvWFqgzqFn4JdH+GMfzoJ/SLe8nu7y3k1GYfJ2h2mKK3Xcs0e4EgxnjncOB6VqHsdOeeqX2fD5OPh3VLHydcuQPSsrRiPESzrn7MVU0EyvYjh5d9qD+2cJ90q1PaH2Rimvb+KdrmSOCWARq91ORteBGbI38ckk8fXivo9TOkDZqt8v6yKzlH2SRn7sUGX2P7F2U1pHJLaW7uxlyXjB5SuFHH1AAe6q6w0aC3GIYYoh/pIqf+RWd2MXbbFR6FxeJ/xuZcfDFbtApSlApSlApSlBwzADJOB41hXjbtTtgDnFtdMfYXgA+NbF3ZpMhSVFkQ81kUMDjlkHhU9f21rpMTy29uveylY444uBkc57uNfojJJOMADcelB4tEu+91+/xyhtrSInxJd/6/hVpU32J7KGxjkeVu8ubl+9uJByLn0V/YXJA9/sqkoFTMy7dbjP62xlB+qmjI+9aqapbtFKItT06Q8Ff5VbkngMyIroPeYSKBbwXtq80cMEUqSTSSpLJNsC98dzB0CknDFuXMY5VvaZbyonz0glckklUCKM+iq8TtHiSfGv3aahHKXEbq+xtrbDnDDmpI6jI4dK9FApSlApSlApSlArPuNCikuY7lwWkiVlTLHau/zmCct2CRnng4pSg0KUpQK8uo6ZFcxmOeNJUPHbIoYZHI4PWlKDss7NIUWOJFjRRhVQBQB4AV3UpQKUpQKUpQf//Z"/>
          <p:cNvSpPr>
            <a:spLocks noChangeAspect="1" noChangeArrowheads="1"/>
          </p:cNvSpPr>
          <p:nvPr/>
        </p:nvSpPr>
        <p:spPr bwMode="auto">
          <a:xfrm>
            <a:off x="109538" y="-406400"/>
            <a:ext cx="923925" cy="82867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1990" name="AutoShape 6" descr="data:image/jpg;base64,/9j/4AAQSkZJRgABAQAAAQABAAD/2wCEAAkGBhQQEBUUEhQVFBUVFhUYGRYRFxsZHRwcFRkbIBQcHhcYJzIqIxwlHRgWKzgsLyctMy04GyA1PTAqNTItLDUBCQoKBQUFDQUFDSkYEhgpKSkpKSkpKSkpKSkpKSkpKSkpKSkpKSkpKSkpKSkpKSkpKSkpKSkpKSkpKSkpKSkpKf/AABEIAFcAYQMBIgACEQEDEQH/xAAbAAEBAQADAQEAAAAAAAAAAAAABgUBAwQHAv/EAEEQAAIBAwIDAwcGDAcAAAAAAAECAwAEEQUSITFBBhNhIjJCUXGBoRQjUoORswcVFiRDU2KCosHCwzRUY3KSsbL/xAAUAQEAAAAAAAAAAAAAAAAAAAAA/8QAFBEBAAAAAAAAAAAAAAAAAAAAAP/aAAwDAQACEQMRAD8A+40ryatqaW0LzSZ2oM4UZJJOFVR1ZiQAOpIrFXTby6G6eZrVTxFvaFdw9QkuGBy3ggUD1tzoKWlR+hdjZO4jaa8vu/KKWJnOEY8WATkQCceUGzitzs9qDTRESEGSKSSJyowC0bY3AdNwwcdM0GpSlKBWJ2k1KRTFBbkLPcMyq7DIjRBmaTb1KjAA5FmXPDNbdTvaN+4uILo4EaJNC7HOIxNsKO2PQDRgE9NwJwATQZE2mXEN2sdnNNJIipLM17cMY2VmICd2FbDNtfioULgc/Nqo0fV+/wByshiljIEkTEHbkZUhhwZGHI9cEYBBA8eiuxkDXLQLcvGuI4Xye7AUnKk+ViQyYI6EV1wuG1Z9nHu7RFlxyDPIWhB/a2iQ+xh66ChpSlApSlBmdo7FpYCIwGdHjlVScBmhdXC56Z24z0zmu/S9WjuU3xnODhlPBkYc1dTxVh6jXsqQ/CLpMZtXlVdlwxhiSaMlJAZpUjHloQSBvPA5FB4b3W7e21SQSJch41MqNzWR5kjQwxJjLbsRkAHzlY8ME1UdmrB4bcd6AJZGeWQDiA8rFmUHqFyFz121h2ujR2eqxnDMs9uyRtM7ysskLFnAeQkjfG/TGe6qxoFKUoFcMoIweIPQ1zSggY+y0K6rLDE81urWkUm23fZ+lkDAHBKr5vkqQBngKsdK0eK1j2QrtBJYkklmY82Z24sx9ZJNS9xOBrYmzwVY7NvVmZJJh78rEPrKtaBSlKBSlKBU722b5u2X6V7Zj7JlY/BTW7dXKxIzucKilmPqCjJP2CsFreXUY1ZmNtCdsid3tMx6oxcgrHkHkATx84cRQdvbSH827xSolt3WePcwUFo+aZP01Lp+9XnsfwjWU5VYZTK7ruWONHZsY48MdM8eNc6J2SNvO7SOLlCAUkuVDTq2TuHeAYKciOAI8a3LjTo5Hjd1BeFi0bdVLKVbHtUkUGe+uSk/N2c7eLGJB/E+fhX6/GV0eVoB/unUf9A1r0oMn5fdf5VPdOP5rT8aTjzrR/3JI2+BIrWpQfO57mSO1unlguI5nuWuV+a7wDuXQwDdEW/Rwxg5xjJFW2la3BdLuglSQDGdjAkZ5bl5jh6xWfq/ZK0uGZ7hWbdzzPKq4xjGwMFxjwr8SdqNPtAE7+BSqqgSNg74XgihEyxx7KChpU7ot7LcXBlSGWC22EfnOVaRsjaywniigbsk4LZHk8M1RUClKUHBGedTv5DxJ/h5bm1H0beYhB7In3KPcoqjpQTX5M3a52ancfWRWz/2xWbd2t/HcwQnUMiYS+ULWIEGNQRzzwOTVvWFqgzqFn4JdH+GMfzoJ/SLe8nu7y3k1GYfJ2h2mKK3Xcs0e4EgxnjncOB6VqHsdOeeqX2fD5OPh3VLHydcuQPSsrRiPESzrn7MVU0EyvYjh5d9qD+2cJ90q1PaH2Rimvb+KdrmSOCWARq91ORteBGbI38ckk8fXivo9TOkDZqt8v6yKzlH2SRn7sUGX2P7F2U1pHJLaW7uxlyXjB5SuFHH1AAe6q6w0aC3GIYYoh/pIqf+RWd2MXbbFR6FxeJ/xuZcfDFbtApSlApSlApSlBwzADJOB41hXjbtTtgDnFtdMfYXgA+NbF3ZpMhSVFkQ81kUMDjlkHhU9f21rpMTy29uveylY444uBkc57uNfojJJOMADcelB4tEu+91+/xyhtrSInxJd/6/hVpU32J7KGxjkeVu8ubl+9uJByLn0V/YXJA9/sqkoFTMy7dbjP62xlB+qmjI+9aqapbtFKItT06Q8Ff5VbkngMyIroPeYSKBbwXtq80cMEUqSTSSpLJNsC98dzB0CknDFuXMY5VvaZbyonz0glckklUCKM+iq8TtHiSfGv3aahHKXEbq+xtrbDnDDmpI6jI4dK9FApSlApSlApSlArPuNCikuY7lwWkiVlTLHau/zmCct2CRnng4pSg0KUpQK8uo6ZFcxmOeNJUPHbIoYZHI4PWlKDss7NIUWOJFjRRhVQBQB4AV3UpQKUpQKUpQf//Z"/>
          <p:cNvSpPr>
            <a:spLocks noChangeAspect="1" noChangeArrowheads="1"/>
          </p:cNvSpPr>
          <p:nvPr/>
        </p:nvSpPr>
        <p:spPr bwMode="auto">
          <a:xfrm>
            <a:off x="109538" y="-406400"/>
            <a:ext cx="923925" cy="828675"/>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 name="Picture 10" descr="http://idata.over-blog.com/0/38/34/40/r__sum__.gif"/>
          <p:cNvPicPr>
            <a:picLocks noChangeAspect="1" noChangeArrowheads="1"/>
          </p:cNvPicPr>
          <p:nvPr/>
        </p:nvPicPr>
        <p:blipFill>
          <a:blip r:embed="rId2" cstate="print"/>
          <a:srcRect/>
          <a:stretch>
            <a:fillRect/>
          </a:stretch>
        </p:blipFill>
        <p:spPr bwMode="auto">
          <a:xfrm>
            <a:off x="9185275" y="2578100"/>
            <a:ext cx="1638300" cy="1400175"/>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fr-FR" dirty="0" err="1" smtClean="0">
                <a:solidFill>
                  <a:srgbClr val="7B9899"/>
                </a:solidFill>
              </a:rPr>
              <a:t>Phonegap</a:t>
            </a:r>
            <a:endParaRPr lang="fr-FR" dirty="0" smtClean="0">
              <a:solidFill>
                <a:srgbClr val="7B9899"/>
              </a:solidFill>
            </a:endParaRPr>
          </a:p>
        </p:txBody>
      </p:sp>
      <p:sp>
        <p:nvSpPr>
          <p:cNvPr id="52227" name="Rectangle 3"/>
          <p:cNvSpPr>
            <a:spLocks noGrp="1" noChangeArrowheads="1"/>
          </p:cNvSpPr>
          <p:nvPr>
            <p:ph sz="quarter" idx="1"/>
          </p:nvPr>
        </p:nvSpPr>
        <p:spPr/>
        <p:txBody>
          <a:bodyPr/>
          <a:lstStyle/>
          <a:p>
            <a:pPr lvl="1" eaLnBrk="1" hangingPunct="1">
              <a:buNone/>
            </a:pPr>
            <a:endParaRPr lang="fr-FR"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fr-FR" dirty="0" err="1" smtClean="0">
                <a:solidFill>
                  <a:srgbClr val="7B9899"/>
                </a:solidFill>
              </a:rPr>
              <a:t>Jquery</a:t>
            </a:r>
            <a:r>
              <a:rPr lang="fr-FR" dirty="0" smtClean="0">
                <a:solidFill>
                  <a:srgbClr val="7B9899"/>
                </a:solidFill>
              </a:rPr>
              <a:t> UI et </a:t>
            </a:r>
            <a:r>
              <a:rPr lang="fr-FR" dirty="0" err="1" smtClean="0">
                <a:solidFill>
                  <a:srgbClr val="7B9899"/>
                </a:solidFill>
              </a:rPr>
              <a:t>Jquery</a:t>
            </a:r>
            <a:r>
              <a:rPr lang="fr-FR" dirty="0" smtClean="0">
                <a:solidFill>
                  <a:srgbClr val="7B9899"/>
                </a:solidFill>
              </a:rPr>
              <a:t> Mobile</a:t>
            </a:r>
            <a:endParaRPr lang="fr-FR" dirty="0" smtClean="0">
              <a:solidFill>
                <a:srgbClr val="7B9899"/>
              </a:solidFill>
            </a:endParaRPr>
          </a:p>
        </p:txBody>
      </p:sp>
      <p:sp>
        <p:nvSpPr>
          <p:cNvPr id="52227" name="Rectangle 3"/>
          <p:cNvSpPr>
            <a:spLocks noGrp="1" noChangeArrowheads="1"/>
          </p:cNvSpPr>
          <p:nvPr>
            <p:ph sz="quarter" idx="1"/>
          </p:nvPr>
        </p:nvSpPr>
        <p:spPr/>
        <p:txBody>
          <a:bodyPr/>
          <a:lstStyle/>
          <a:p>
            <a:pPr lvl="1" eaLnBrk="1" hangingPunct="1">
              <a:buNone/>
            </a:pPr>
            <a:endParaRPr lang="fr-FR"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ctrTitle"/>
          </p:nvPr>
        </p:nvSpPr>
        <p:spPr/>
        <p:txBody>
          <a:bodyPr/>
          <a:lstStyle/>
          <a:p>
            <a:pPr eaLnBrk="1" hangingPunct="1"/>
            <a:r>
              <a:rPr lang="fr-FR" smtClean="0"/>
              <a:t>Quand les chercheurs s’en mêlent…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0"/>
            <a:ext cx="10312400" cy="842963"/>
          </a:xfrm>
        </p:spPr>
        <p:txBody>
          <a:bodyPr/>
          <a:lstStyle/>
          <a:p>
            <a:pPr eaLnBrk="1" hangingPunct="1"/>
            <a:r>
              <a:rPr lang="fr-FR" dirty="0" smtClean="0"/>
              <a:t>Equipes en présence</a:t>
            </a:r>
          </a:p>
        </p:txBody>
      </p:sp>
      <p:sp>
        <p:nvSpPr>
          <p:cNvPr id="55299" name="Rectangle 3"/>
          <p:cNvSpPr>
            <a:spLocks noGrp="1" noChangeArrowheads="1"/>
          </p:cNvSpPr>
          <p:nvPr>
            <p:ph type="body" idx="4294967295"/>
          </p:nvPr>
        </p:nvSpPr>
        <p:spPr>
          <a:xfrm>
            <a:off x="285750" y="1179513"/>
            <a:ext cx="10312400" cy="5110162"/>
          </a:xfrm>
        </p:spPr>
        <p:txBody>
          <a:bodyPr/>
          <a:lstStyle/>
          <a:p>
            <a:pPr eaLnBrk="1" hangingPunct="1">
              <a:lnSpc>
                <a:spcPct val="80000"/>
              </a:lnSpc>
            </a:pPr>
            <a:r>
              <a:rPr lang="fr-FR" sz="2800" dirty="0" smtClean="0"/>
              <a:t>Equipe IIHM Laboratoire IMAG à Grenoble</a:t>
            </a:r>
          </a:p>
          <a:p>
            <a:pPr marL="742950" lvl="1" indent="-285750" eaLnBrk="1" hangingPunct="1">
              <a:lnSpc>
                <a:spcPct val="80000"/>
              </a:lnSpc>
            </a:pPr>
            <a:r>
              <a:rPr lang="fr-FR" sz="2400" dirty="0" err="1" smtClean="0"/>
              <a:t>Gaelle</a:t>
            </a:r>
            <a:r>
              <a:rPr lang="fr-FR" sz="2400" dirty="0" smtClean="0"/>
              <a:t> </a:t>
            </a:r>
            <a:r>
              <a:rPr lang="fr-FR" sz="2400" dirty="0" err="1" smtClean="0"/>
              <a:t>Calvary</a:t>
            </a:r>
            <a:r>
              <a:rPr lang="fr-FR" sz="2400" dirty="0" smtClean="0"/>
              <a:t> &amp; </a:t>
            </a:r>
            <a:r>
              <a:rPr lang="fr-FR" sz="2400" dirty="0" err="1" smtClean="0"/>
              <a:t>Joelle</a:t>
            </a:r>
            <a:r>
              <a:rPr lang="fr-FR" sz="2400" dirty="0" smtClean="0"/>
              <a:t> </a:t>
            </a:r>
            <a:r>
              <a:rPr lang="fr-FR" sz="2400" dirty="0" err="1" smtClean="0"/>
              <a:t>Coutaz</a:t>
            </a:r>
            <a:r>
              <a:rPr lang="fr-FR" sz="2400" dirty="0" smtClean="0"/>
              <a:t>  </a:t>
            </a:r>
            <a:r>
              <a:rPr lang="fr-FR" sz="2400" dirty="0" smtClean="0">
                <a:solidFill>
                  <a:srgbClr val="00B0F0"/>
                </a:solidFill>
                <a:hlinkClick r:id="rId2"/>
              </a:rPr>
              <a:t>http://iihm.imag.fr/publication/</a:t>
            </a:r>
            <a:r>
              <a:rPr lang="fr-FR" sz="2400" dirty="0" smtClean="0">
                <a:solidFill>
                  <a:srgbClr val="00B0F0"/>
                </a:solidFill>
              </a:rPr>
              <a:t> </a:t>
            </a:r>
          </a:p>
          <a:p>
            <a:pPr eaLnBrk="1" hangingPunct="1">
              <a:lnSpc>
                <a:spcPct val="80000"/>
              </a:lnSpc>
            </a:pPr>
            <a:r>
              <a:rPr lang="fr-FR" sz="2800" dirty="0" smtClean="0"/>
              <a:t>Equipe RAINBOW Laboratoire I3S à Sophia Antipolis</a:t>
            </a:r>
          </a:p>
          <a:p>
            <a:pPr marL="742950" lvl="1" indent="-285750" eaLnBrk="1" hangingPunct="1">
              <a:lnSpc>
                <a:spcPct val="80000"/>
              </a:lnSpc>
            </a:pPr>
            <a:r>
              <a:rPr lang="fr-FR" sz="2400" dirty="0" smtClean="0"/>
              <a:t>Michel </a:t>
            </a:r>
            <a:r>
              <a:rPr lang="fr-FR" sz="2400" dirty="0" err="1" smtClean="0"/>
              <a:t>Riveill</a:t>
            </a:r>
            <a:r>
              <a:rPr lang="fr-FR" sz="2400" dirty="0" smtClean="0"/>
              <a:t> &amp; Philippe </a:t>
            </a:r>
            <a:r>
              <a:rPr lang="fr-FR" sz="2400" dirty="0" err="1" smtClean="0"/>
              <a:t>Renevier</a:t>
            </a:r>
            <a:r>
              <a:rPr lang="fr-FR" sz="2400" dirty="0" smtClean="0"/>
              <a:t> &amp; Audrey </a:t>
            </a:r>
            <a:r>
              <a:rPr lang="fr-FR" sz="2400" dirty="0" err="1" smtClean="0"/>
              <a:t>Occello</a:t>
            </a:r>
            <a:r>
              <a:rPr lang="fr-FR" sz="2400" dirty="0" smtClean="0"/>
              <a:t> &amp; Anne Marie </a:t>
            </a:r>
            <a:r>
              <a:rPr lang="fr-FR" sz="2400" dirty="0" err="1" smtClean="0"/>
              <a:t>Dery</a:t>
            </a:r>
            <a:r>
              <a:rPr lang="fr-FR" sz="2400" dirty="0" smtClean="0"/>
              <a:t>  </a:t>
            </a:r>
            <a:r>
              <a:rPr lang="fr-FR" sz="2400" dirty="0" smtClean="0">
                <a:solidFill>
                  <a:srgbClr val="00B0F0"/>
                </a:solidFill>
                <a:hlinkClick r:id="rId3"/>
              </a:rPr>
              <a:t>http://atelierihm.polytech.unice.fr/bibliographie/</a:t>
            </a:r>
            <a:r>
              <a:rPr lang="fr-FR" sz="2400" dirty="0" smtClean="0">
                <a:solidFill>
                  <a:srgbClr val="00B0F0"/>
                </a:solidFill>
              </a:rPr>
              <a:t> </a:t>
            </a:r>
          </a:p>
          <a:p>
            <a:pPr eaLnBrk="1" hangingPunct="1">
              <a:lnSpc>
                <a:spcPct val="80000"/>
              </a:lnSpc>
            </a:pPr>
            <a:r>
              <a:rPr lang="fr-FR" sz="2800" dirty="0" smtClean="0"/>
              <a:t>Laboratoire HIIS à l’université de Pise</a:t>
            </a:r>
          </a:p>
          <a:p>
            <a:pPr marL="742950" lvl="1" indent="-285750" eaLnBrk="1" hangingPunct="1">
              <a:lnSpc>
                <a:spcPct val="80000"/>
              </a:lnSpc>
            </a:pPr>
            <a:r>
              <a:rPr lang="fr-FR" sz="2400" dirty="0" smtClean="0"/>
              <a:t>Fabio </a:t>
            </a:r>
            <a:r>
              <a:rPr lang="fr-FR" sz="2400" dirty="0" err="1" smtClean="0"/>
              <a:t>Paterno</a:t>
            </a:r>
            <a:r>
              <a:rPr lang="fr-FR" sz="2400" dirty="0" smtClean="0"/>
              <a:t>  </a:t>
            </a:r>
            <a:r>
              <a:rPr lang="fr-FR" sz="2400" dirty="0" smtClean="0">
                <a:hlinkClick r:id="rId4"/>
              </a:rPr>
              <a:t>http://hiis.isti.cnr.it/publications.php</a:t>
            </a:r>
            <a:endParaRPr lang="fr-FR" sz="2400" dirty="0" smtClean="0"/>
          </a:p>
          <a:p>
            <a:pPr eaLnBrk="1" hangingPunct="1">
              <a:lnSpc>
                <a:spcPct val="80000"/>
              </a:lnSpc>
            </a:pPr>
            <a:r>
              <a:rPr lang="fr-FR" sz="3200" dirty="0" smtClean="0"/>
              <a:t>Laboratoire CHI Université catholique de Louvain</a:t>
            </a:r>
          </a:p>
          <a:p>
            <a:pPr lvl="1" eaLnBrk="1" hangingPunct="1">
              <a:lnSpc>
                <a:spcPct val="80000"/>
              </a:lnSpc>
            </a:pPr>
            <a:r>
              <a:rPr lang="fr-FR" sz="2400" dirty="0" smtClean="0"/>
              <a:t>Jean </a:t>
            </a:r>
            <a:r>
              <a:rPr lang="fr-FR" sz="2400" dirty="0" err="1" smtClean="0"/>
              <a:t>Vanderdonckt</a:t>
            </a:r>
            <a:endParaRPr lang="fr-FR" sz="2400" dirty="0" smtClean="0"/>
          </a:p>
          <a:p>
            <a:pPr lvl="1" eaLnBrk="1" hangingPunct="1">
              <a:lnSpc>
                <a:spcPct val="80000"/>
              </a:lnSpc>
            </a:pPr>
            <a:r>
              <a:rPr lang="fr-FR" sz="2400" dirty="0" smtClean="0">
                <a:solidFill>
                  <a:srgbClr val="00B0F0"/>
                </a:solidFill>
                <a:hlinkClick r:id="rId5"/>
              </a:rPr>
              <a:t>http://uclouvain.academia.edu/JeanVanderdonckt/Papers</a:t>
            </a:r>
            <a:r>
              <a:rPr lang="fr-FR" sz="2400" dirty="0" smtClean="0">
                <a:solidFill>
                  <a:srgbClr val="00B0F0"/>
                </a:solidFill>
              </a:rPr>
              <a:t> </a:t>
            </a:r>
          </a:p>
          <a:p>
            <a:pPr eaLnBrk="1" hangingPunct="1">
              <a:lnSpc>
                <a:spcPct val="80000"/>
              </a:lnSpc>
            </a:pPr>
            <a:r>
              <a:rPr lang="fr-FR" sz="3200" dirty="0" smtClean="0"/>
              <a:t>Equipe IHM au Université de Valencienne</a:t>
            </a:r>
          </a:p>
          <a:p>
            <a:pPr marL="742950" lvl="1" indent="-285750" eaLnBrk="1" hangingPunct="1">
              <a:lnSpc>
                <a:spcPct val="80000"/>
              </a:lnSpc>
            </a:pPr>
            <a:r>
              <a:rPr lang="fr-FR" sz="2400" dirty="0" smtClean="0"/>
              <a:t>Anas Hariri &amp; Sophie </a:t>
            </a:r>
            <a:r>
              <a:rPr lang="fr-FR" sz="2400" dirty="0" err="1" smtClean="0"/>
              <a:t>Lepreux</a:t>
            </a:r>
            <a:r>
              <a:rPr lang="fr-FR" sz="2400" dirty="0" smtClean="0"/>
              <a:t> &amp; Christophe </a:t>
            </a:r>
            <a:r>
              <a:rPr lang="fr-FR" sz="2400" dirty="0" err="1" smtClean="0"/>
              <a:t>Kolski</a:t>
            </a:r>
            <a:endParaRPr lang="fr-FR" sz="2400" dirty="0" smtClean="0"/>
          </a:p>
          <a:p>
            <a:pPr marL="742950" lvl="1" indent="-285750" eaLnBrk="1" hangingPunct="1">
              <a:lnSpc>
                <a:spcPct val="80000"/>
              </a:lnSpc>
              <a:buNone/>
            </a:pPr>
            <a:r>
              <a:rPr lang="fr-FR" sz="2400" dirty="0" smtClean="0">
                <a:solidFill>
                  <a:srgbClr val="00B0F0"/>
                </a:solidFill>
                <a:hlinkClick r:id="rId6"/>
              </a:rPr>
              <a:t>http://www.univ-valenciennes.fr/LAMIH-intra/site/commun/_gestion/publis/recherche/resultat.php?id_perso=97&amp;langue=lang_fr</a:t>
            </a:r>
            <a:r>
              <a:rPr lang="fr-FR" sz="2400" dirty="0" smtClean="0">
                <a:solidFill>
                  <a:srgbClr val="00B0F0"/>
                </a:solidFill>
              </a:rPr>
              <a:t> </a:t>
            </a:r>
            <a:endParaRPr lang="fr-FR" sz="2800" dirty="0" smtClean="0"/>
          </a:p>
          <a:p>
            <a:pPr eaLnBrk="1" hangingPunct="1"/>
            <a:endParaRPr lang="fr-FR" dirty="0" smtClean="0"/>
          </a:p>
          <a:p>
            <a:pPr eaLnBrk="1" hangingPunct="1"/>
            <a:endParaRPr lang="fr-FR" dirty="0" smtClean="0"/>
          </a:p>
          <a:p>
            <a:pPr marL="742950" lvl="1" indent="-285750" eaLnBrk="1" hangingPunct="1">
              <a:lnSpc>
                <a:spcPct val="80000"/>
              </a:lnSpc>
            </a:pPr>
            <a:endParaRPr lang="fr-FR" sz="28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ctrTitle"/>
          </p:nvPr>
        </p:nvSpPr>
        <p:spPr/>
        <p:txBody>
          <a:bodyPr/>
          <a:lstStyle/>
          <a:p>
            <a:pPr eaLnBrk="1" hangingPunct="1"/>
            <a:r>
              <a:rPr lang="fr-FR" dirty="0" smtClean="0"/>
              <a:t> Adaptation à la conception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Grp="1" noChangeArrowheads="1"/>
          </p:cNvSpPr>
          <p:nvPr>
            <p:ph type="subTitle" idx="1"/>
          </p:nvPr>
        </p:nvSpPr>
        <p:spPr>
          <a:xfrm>
            <a:off x="781050" y="3132667"/>
            <a:ext cx="8610600" cy="1963208"/>
          </a:xfrm>
        </p:spPr>
        <p:txBody>
          <a:bodyPr/>
          <a:lstStyle/>
          <a:p>
            <a:pPr eaLnBrk="1" hangingPunct="1">
              <a:defRPr/>
            </a:pPr>
            <a:r>
              <a:rPr lang="fr-FR" sz="2000" dirty="0" err="1" smtClean="0"/>
              <a:t>Cameleon</a:t>
            </a:r>
            <a:r>
              <a:rPr lang="fr-FR" sz="2000" dirty="0" smtClean="0"/>
              <a:t/>
            </a:r>
            <a:br>
              <a:rPr lang="fr-FR" sz="2000" dirty="0" smtClean="0"/>
            </a:br>
            <a:r>
              <a:rPr lang="en-US" sz="2000" i="1" dirty="0" smtClean="0"/>
              <a:t> Context Aware </a:t>
            </a:r>
            <a:r>
              <a:rPr lang="en-US" sz="2000" i="1" dirty="0" err="1" smtClean="0"/>
              <a:t>Modelling</a:t>
            </a:r>
            <a:r>
              <a:rPr lang="en-US" sz="2000" i="1" dirty="0" smtClean="0"/>
              <a:t> for Enabling and Leveraging Effective interaction </a:t>
            </a:r>
            <a:br>
              <a:rPr lang="en-US" sz="2000" i="1" dirty="0" smtClean="0"/>
            </a:br>
            <a:r>
              <a:rPr lang="en-US" sz="2000" i="1" dirty="0" smtClean="0"/>
              <a:t>(IST R&amp;D 2001-2004)</a:t>
            </a:r>
          </a:p>
          <a:p>
            <a:pPr eaLnBrk="1" hangingPunct="1">
              <a:defRPr/>
            </a:pPr>
            <a:endParaRPr lang="en-US" sz="2000" i="1" dirty="0" smtClean="0"/>
          </a:p>
          <a:p>
            <a:pPr eaLnBrk="1" hangingPunct="1">
              <a:defRPr/>
            </a:pPr>
            <a:endParaRPr lang="en-US" sz="2000" i="1" dirty="0" smtClean="0"/>
          </a:p>
        </p:txBody>
      </p:sp>
      <p:sp>
        <p:nvSpPr>
          <p:cNvPr id="4" name="Titre 3"/>
          <p:cNvSpPr>
            <a:spLocks noGrp="1"/>
          </p:cNvSpPr>
          <p:nvPr>
            <p:ph type="ctrTitle"/>
          </p:nvPr>
        </p:nvSpPr>
        <p:spPr/>
        <p:txBody>
          <a:bodyPr/>
          <a:lstStyle/>
          <a:p>
            <a:r>
              <a:rPr lang="fr-FR" sz="5400" dirty="0" smtClean="0"/>
              <a:t>Un cadre de référence : </a:t>
            </a:r>
            <a:r>
              <a:rPr lang="fr-FR" dirty="0" smtClean="0"/>
              <a:t>CAMELEON</a:t>
            </a:r>
            <a:endParaRPr lang="fr-FR" dirty="0"/>
          </a:p>
        </p:txBody>
      </p:sp>
      <p:sp>
        <p:nvSpPr>
          <p:cNvPr id="5" name="Rectangle 4"/>
          <p:cNvSpPr/>
          <p:nvPr/>
        </p:nvSpPr>
        <p:spPr>
          <a:xfrm>
            <a:off x="5221121" y="6515734"/>
            <a:ext cx="5083508" cy="341632"/>
          </a:xfrm>
          <a:prstGeom prst="rect">
            <a:avLst/>
          </a:prstGeom>
        </p:spPr>
        <p:txBody>
          <a:bodyPr wrap="none">
            <a:spAutoFit/>
          </a:bodyPr>
          <a:lstStyle/>
          <a:p>
            <a:pPr eaLnBrk="1" hangingPunct="1">
              <a:defRPr/>
            </a:pPr>
            <a:r>
              <a:rPr lang="fr-FR" dirty="0" smtClean="0"/>
              <a:t>http://giove.isti.cnr.it/projects/cameleon.html</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254000"/>
            <a:ext cx="10312400" cy="842963"/>
          </a:xfrm>
        </p:spPr>
        <p:txBody>
          <a:bodyPr/>
          <a:lstStyle/>
          <a:p>
            <a:pPr eaLnBrk="1" hangingPunct="1"/>
            <a:r>
              <a:rPr lang="fr-FR" smtClean="0"/>
              <a:t>Equipes et travaux en présence</a:t>
            </a:r>
          </a:p>
        </p:txBody>
      </p:sp>
      <p:sp>
        <p:nvSpPr>
          <p:cNvPr id="55299" name="Rectangle 3"/>
          <p:cNvSpPr>
            <a:spLocks noGrp="1" noChangeArrowheads="1"/>
          </p:cNvSpPr>
          <p:nvPr>
            <p:ph type="body" idx="4294967295"/>
          </p:nvPr>
        </p:nvSpPr>
        <p:spPr>
          <a:xfrm>
            <a:off x="495300" y="1570038"/>
            <a:ext cx="10312400" cy="5110162"/>
          </a:xfrm>
        </p:spPr>
        <p:txBody>
          <a:bodyPr/>
          <a:lstStyle/>
          <a:p>
            <a:pPr eaLnBrk="1" hangingPunct="1">
              <a:lnSpc>
                <a:spcPct val="80000"/>
              </a:lnSpc>
              <a:buNone/>
            </a:pPr>
            <a:r>
              <a:rPr lang="fr-FR" sz="2800" dirty="0" smtClean="0"/>
              <a:t>http://giove.isti.cnr.it/projects/cameleon.html</a:t>
            </a:r>
          </a:p>
          <a:p>
            <a:pPr eaLnBrk="1" hangingPunct="1">
              <a:lnSpc>
                <a:spcPct val="80000"/>
              </a:lnSpc>
            </a:pPr>
            <a:endParaRPr lang="fr-FR" sz="2800" dirty="0" smtClean="0"/>
          </a:p>
          <a:p>
            <a:r>
              <a:rPr lang="fr-FR" sz="2800" dirty="0" smtClean="0">
                <a:hlinkClick r:id="rId2" action="ppaction://hlinkfile"/>
              </a:rPr>
              <a:t>I.S.T.I</a:t>
            </a:r>
            <a:r>
              <a:rPr lang="fr-FR" sz="2800" dirty="0" smtClean="0"/>
              <a:t>  (Pisa, </a:t>
            </a:r>
            <a:r>
              <a:rPr lang="fr-FR" sz="2800" dirty="0" err="1" smtClean="0"/>
              <a:t>Italy</a:t>
            </a:r>
            <a:r>
              <a:rPr lang="fr-FR" sz="2800" dirty="0" smtClean="0"/>
              <a:t>) </a:t>
            </a:r>
          </a:p>
          <a:p>
            <a:r>
              <a:rPr lang="fr-FR" sz="2800" dirty="0" smtClean="0">
                <a:hlinkClick r:id="rId3" action="ppaction://hlinkfile"/>
              </a:rPr>
              <a:t>Université Catholique de Louvain</a:t>
            </a:r>
            <a:r>
              <a:rPr lang="fr-FR" sz="2800" dirty="0" smtClean="0"/>
              <a:t> (Louvain, </a:t>
            </a:r>
            <a:r>
              <a:rPr lang="fr-FR" sz="2800" dirty="0" err="1" smtClean="0"/>
              <a:t>Belgium</a:t>
            </a:r>
            <a:r>
              <a:rPr lang="fr-FR" sz="2800" dirty="0" smtClean="0"/>
              <a:t>) </a:t>
            </a:r>
          </a:p>
          <a:p>
            <a:r>
              <a:rPr lang="fr-FR" sz="2800" dirty="0" smtClean="0">
                <a:hlinkClick r:id="rId4" action="ppaction://hlinkfile"/>
              </a:rPr>
              <a:t>Université Joseph Fourier</a:t>
            </a:r>
            <a:r>
              <a:rPr lang="fr-FR" sz="2800" dirty="0" smtClean="0"/>
              <a:t> (Grenoble, France) </a:t>
            </a:r>
          </a:p>
          <a:p>
            <a:endParaRPr lang="fr-FR" sz="2800" dirty="0" smtClean="0"/>
          </a:p>
          <a:p>
            <a:pPr>
              <a:buNone/>
            </a:pPr>
            <a:r>
              <a:rPr lang="fr-FR" sz="2800" dirty="0" smtClean="0"/>
              <a:t>http://giove.isti.cnr.it/projects/cameleon/external_publications.html</a:t>
            </a:r>
            <a:endParaRPr lang="fr-FR" sz="2800" dirty="0"/>
          </a:p>
        </p:txBody>
      </p:sp>
      <p:pic>
        <p:nvPicPr>
          <p:cNvPr id="5" name="Picture 10" descr="http://idata.over-blog.com/0/38/34/40/r__sum__.gif"/>
          <p:cNvPicPr>
            <a:picLocks noChangeAspect="1" noChangeArrowheads="1"/>
          </p:cNvPicPr>
          <p:nvPr/>
        </p:nvPicPr>
        <p:blipFill>
          <a:blip r:embed="rId5" cstate="print"/>
          <a:srcRect/>
          <a:stretch>
            <a:fillRect/>
          </a:stretch>
        </p:blipFill>
        <p:spPr bwMode="auto">
          <a:xfrm>
            <a:off x="9575800" y="3130551"/>
            <a:ext cx="1473200" cy="1259072"/>
          </a:xfrm>
          <a:prstGeom prst="rect">
            <a:avLst/>
          </a:prstGeom>
          <a:noFill/>
        </p:spPr>
      </p:pic>
      <p:sp>
        <p:nvSpPr>
          <p:cNvPr id="6" name="Rectangle 5"/>
          <p:cNvSpPr/>
          <p:nvPr/>
        </p:nvSpPr>
        <p:spPr>
          <a:xfrm>
            <a:off x="2381250" y="5553074"/>
            <a:ext cx="8210550" cy="1338828"/>
          </a:xfrm>
          <a:prstGeom prst="rect">
            <a:avLst/>
          </a:prstGeom>
        </p:spPr>
        <p:txBody>
          <a:bodyPr wrap="square">
            <a:spAutoFit/>
          </a:bodyPr>
          <a:lstStyle/>
          <a:p>
            <a:r>
              <a:rPr lang="en-US" dirty="0" smtClean="0">
                <a:hlinkClick r:id="rId6"/>
              </a:rPr>
              <a:t>http://iihm.imag.fr/publication/C10a/</a:t>
            </a:r>
            <a:r>
              <a:rPr lang="en-US" dirty="0" smtClean="0"/>
              <a:t>  User Interface Plasticity: Model Driven Engineering to the Limit!</a:t>
            </a:r>
          </a:p>
          <a:p>
            <a:r>
              <a:rPr lang="fr-FR" dirty="0" smtClean="0">
                <a:hlinkClick r:id="rId7"/>
              </a:rPr>
              <a:t>http://iihm.imag.fr/publication/BDB+04a/</a:t>
            </a:r>
            <a:r>
              <a:rPr lang="fr-FR" dirty="0" smtClean="0"/>
              <a:t> </a:t>
            </a:r>
            <a:r>
              <a:rPr lang="en-US" dirty="0" smtClean="0"/>
              <a:t>CAMELEON-RT: a Software Architecture Reference Model for Distributed, </a:t>
            </a:r>
            <a:r>
              <a:rPr lang="en-US" dirty="0" err="1" smtClean="0"/>
              <a:t>Migratable</a:t>
            </a:r>
            <a:r>
              <a:rPr lang="en-US" dirty="0" smtClean="0"/>
              <a:t>, and Plastic User Interfaces</a:t>
            </a:r>
            <a:endParaRPr lang="fr-F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1190625" y="176213"/>
            <a:ext cx="9858375" cy="762000"/>
          </a:xfrm>
          <a:prstGeom prst="rect">
            <a:avLst/>
          </a:prstGeom>
          <a:noFill/>
          <a:ln w="12700">
            <a:noFill/>
            <a:miter lim="800000"/>
            <a:headEnd/>
            <a:tailEnd/>
          </a:ln>
        </p:spPr>
        <p:txBody>
          <a:bodyPr lIns="105563" tIns="51855" rIns="105563" bIns="51855" anchor="b"/>
          <a:lstStyle/>
          <a:p>
            <a:pPr algn="ctr">
              <a:lnSpc>
                <a:spcPct val="92000"/>
              </a:lnSpc>
            </a:pPr>
            <a:r>
              <a:rPr lang="en-US" sz="3600" dirty="0" smtClean="0">
                <a:solidFill>
                  <a:schemeClr val="tx2"/>
                </a:solidFill>
              </a:rPr>
              <a:t>Phase de “conception</a:t>
            </a:r>
            <a:r>
              <a:rPr lang="en-US" sz="3600" dirty="0">
                <a:solidFill>
                  <a:schemeClr val="tx2"/>
                </a:solidFill>
              </a:rPr>
              <a:t>”</a:t>
            </a:r>
          </a:p>
        </p:txBody>
      </p:sp>
      <p:sp>
        <p:nvSpPr>
          <p:cNvPr id="59396" name="Rectangle 4"/>
          <p:cNvSpPr>
            <a:spLocks noChangeArrowheads="1"/>
          </p:cNvSpPr>
          <p:nvPr/>
        </p:nvSpPr>
        <p:spPr bwMode="auto">
          <a:xfrm>
            <a:off x="3376613" y="2101850"/>
            <a:ext cx="3460750" cy="4064000"/>
          </a:xfrm>
          <a:prstGeom prst="rect">
            <a:avLst/>
          </a:prstGeom>
          <a:solidFill>
            <a:srgbClr val="FFFFCC"/>
          </a:solidFill>
          <a:ln w="9525">
            <a:solidFill>
              <a:srgbClr val="000000"/>
            </a:solidFill>
            <a:miter lim="800000"/>
            <a:headEnd/>
            <a:tailEnd/>
          </a:ln>
        </p:spPr>
        <p:txBody>
          <a:bodyPr/>
          <a:lstStyle/>
          <a:p>
            <a:endParaRPr lang="fr-FR"/>
          </a:p>
        </p:txBody>
      </p:sp>
      <p:sp>
        <p:nvSpPr>
          <p:cNvPr id="59397" name="Rectangle 5"/>
          <p:cNvSpPr>
            <a:spLocks noChangeArrowheads="1"/>
          </p:cNvSpPr>
          <p:nvPr/>
        </p:nvSpPr>
        <p:spPr bwMode="auto">
          <a:xfrm>
            <a:off x="6994525" y="2101850"/>
            <a:ext cx="3489325" cy="4064000"/>
          </a:xfrm>
          <a:prstGeom prst="rect">
            <a:avLst/>
          </a:prstGeom>
          <a:solidFill>
            <a:srgbClr val="E9FFE6"/>
          </a:solidFill>
          <a:ln w="9525">
            <a:solidFill>
              <a:srgbClr val="000000"/>
            </a:solidFill>
            <a:miter lim="800000"/>
            <a:headEnd/>
            <a:tailEnd/>
          </a:ln>
        </p:spPr>
        <p:txBody>
          <a:bodyPr/>
          <a:lstStyle/>
          <a:p>
            <a:endParaRPr lang="fr-FR"/>
          </a:p>
        </p:txBody>
      </p:sp>
      <p:sp>
        <p:nvSpPr>
          <p:cNvPr id="59398" name="Freeform 6"/>
          <p:cNvSpPr>
            <a:spLocks/>
          </p:cNvSpPr>
          <p:nvPr/>
        </p:nvSpPr>
        <p:spPr bwMode="auto">
          <a:xfrm>
            <a:off x="3617913" y="2271713"/>
            <a:ext cx="1176337" cy="3725862"/>
          </a:xfrm>
          <a:custGeom>
            <a:avLst/>
            <a:gdLst>
              <a:gd name="T0" fmla="*/ 2147483647 w 1838"/>
              <a:gd name="T1" fmla="*/ 0 h 5396"/>
              <a:gd name="T2" fmla="*/ 2147483647 w 1838"/>
              <a:gd name="T3" fmla="*/ 2147483647 h 5396"/>
              <a:gd name="T4" fmla="*/ 2147483647 w 1838"/>
              <a:gd name="T5" fmla="*/ 2147483647 h 5396"/>
              <a:gd name="T6" fmla="*/ 2147483647 w 1838"/>
              <a:gd name="T7" fmla="*/ 2147483647 h 5396"/>
              <a:gd name="T8" fmla="*/ 2147483647 w 1838"/>
              <a:gd name="T9" fmla="*/ 2147483647 h 5396"/>
              <a:gd name="T10" fmla="*/ 2147483647 w 1838"/>
              <a:gd name="T11" fmla="*/ 2147483647 h 5396"/>
              <a:gd name="T12" fmla="*/ 2147483647 w 1838"/>
              <a:gd name="T13" fmla="*/ 2147483647 h 5396"/>
              <a:gd name="T14" fmla="*/ 2147483647 w 1838"/>
              <a:gd name="T15" fmla="*/ 2147483647 h 5396"/>
              <a:gd name="T16" fmla="*/ 2147483647 w 1838"/>
              <a:gd name="T17" fmla="*/ 2147483647 h 5396"/>
              <a:gd name="T18" fmla="*/ 2147483647 w 1838"/>
              <a:gd name="T19" fmla="*/ 2147483647 h 5396"/>
              <a:gd name="T20" fmla="*/ 2147483647 w 1838"/>
              <a:gd name="T21" fmla="*/ 2147483647 h 5396"/>
              <a:gd name="T22" fmla="*/ 2147483647 w 1838"/>
              <a:gd name="T23" fmla="*/ 2147483647 h 5396"/>
              <a:gd name="T24" fmla="*/ 2147483647 w 1838"/>
              <a:gd name="T25" fmla="*/ 2147483647 h 5396"/>
              <a:gd name="T26" fmla="*/ 2147483647 w 1838"/>
              <a:gd name="T27" fmla="*/ 2147483647 h 5396"/>
              <a:gd name="T28" fmla="*/ 0 w 1838"/>
              <a:gd name="T29" fmla="*/ 2147483647 h 5396"/>
              <a:gd name="T30" fmla="*/ 0 w 1838"/>
              <a:gd name="T31" fmla="*/ 2147483647 h 5396"/>
              <a:gd name="T32" fmla="*/ 2147483647 w 1838"/>
              <a:gd name="T33" fmla="*/ 2147483647 h 5396"/>
              <a:gd name="T34" fmla="*/ 2147483647 w 1838"/>
              <a:gd name="T35" fmla="*/ 2147483647 h 5396"/>
              <a:gd name="T36" fmla="*/ 2147483647 w 1838"/>
              <a:gd name="T37" fmla="*/ 2147483647 h 5396"/>
              <a:gd name="T38" fmla="*/ 2147483647 w 1838"/>
              <a:gd name="T39" fmla="*/ 2147483647 h 5396"/>
              <a:gd name="T40" fmla="*/ 2147483647 w 1838"/>
              <a:gd name="T41" fmla="*/ 2147483647 h 5396"/>
              <a:gd name="T42" fmla="*/ 2147483647 w 1838"/>
              <a:gd name="T43" fmla="*/ 2147483647 h 5396"/>
              <a:gd name="T44" fmla="*/ 2147483647 w 1838"/>
              <a:gd name="T45" fmla="*/ 2147483647 h 5396"/>
              <a:gd name="T46" fmla="*/ 2147483647 w 1838"/>
              <a:gd name="T47" fmla="*/ 2147483647 h 5396"/>
              <a:gd name="T48" fmla="*/ 2147483647 w 1838"/>
              <a:gd name="T49" fmla="*/ 2147483647 h 5396"/>
              <a:gd name="T50" fmla="*/ 2147483647 w 1838"/>
              <a:gd name="T51" fmla="*/ 2147483647 h 5396"/>
              <a:gd name="T52" fmla="*/ 2147483647 w 1838"/>
              <a:gd name="T53" fmla="*/ 2147483647 h 5396"/>
              <a:gd name="T54" fmla="*/ 2147483647 w 1838"/>
              <a:gd name="T55" fmla="*/ 2147483647 h 5396"/>
              <a:gd name="T56" fmla="*/ 2147483647 w 1838"/>
              <a:gd name="T57" fmla="*/ 2147483647 h 5396"/>
              <a:gd name="T58" fmla="*/ 2147483647 w 1838"/>
              <a:gd name="T59" fmla="*/ 2147483647 h 5396"/>
              <a:gd name="T60" fmla="*/ 2147483647 w 1838"/>
              <a:gd name="T61" fmla="*/ 2147483647 h 5396"/>
              <a:gd name="T62" fmla="*/ 2147483647 w 1838"/>
              <a:gd name="T63" fmla="*/ 2147483647 h 5396"/>
              <a:gd name="T64" fmla="*/ 2147483647 w 1838"/>
              <a:gd name="T65" fmla="*/ 2147483647 h 5396"/>
              <a:gd name="T66" fmla="*/ 2147483647 w 1838"/>
              <a:gd name="T67" fmla="*/ 2147483647 h 5396"/>
              <a:gd name="T68" fmla="*/ 2147483647 w 1838"/>
              <a:gd name="T69" fmla="*/ 2147483647 h 5396"/>
              <a:gd name="T70" fmla="*/ 2147483647 w 1838"/>
              <a:gd name="T71" fmla="*/ 2147483647 h 5396"/>
              <a:gd name="T72" fmla="*/ 2147483647 w 1838"/>
              <a:gd name="T73" fmla="*/ 2147483647 h 5396"/>
              <a:gd name="T74" fmla="*/ 2147483647 w 1838"/>
              <a:gd name="T75" fmla="*/ 2147483647 h 5396"/>
              <a:gd name="T76" fmla="*/ 2147483647 w 1838"/>
              <a:gd name="T77" fmla="*/ 2147483647 h 5396"/>
              <a:gd name="T78" fmla="*/ 2147483647 w 1838"/>
              <a:gd name="T79" fmla="*/ 2147483647 h 5396"/>
              <a:gd name="T80" fmla="*/ 2147483647 w 1838"/>
              <a:gd name="T81" fmla="*/ 2147483647 h 5396"/>
              <a:gd name="T82" fmla="*/ 2147483647 w 1838"/>
              <a:gd name="T83" fmla="*/ 2147483647 h 5396"/>
              <a:gd name="T84" fmla="*/ 2147483647 w 1838"/>
              <a:gd name="T85" fmla="*/ 2147483647 h 5396"/>
              <a:gd name="T86" fmla="*/ 2147483647 w 1838"/>
              <a:gd name="T87" fmla="*/ 2147483647 h 5396"/>
              <a:gd name="T88" fmla="*/ 2147483647 w 1838"/>
              <a:gd name="T89" fmla="*/ 2147483647 h 5396"/>
              <a:gd name="T90" fmla="*/ 2147483647 w 1838"/>
              <a:gd name="T91" fmla="*/ 2147483647 h 5396"/>
              <a:gd name="T92" fmla="*/ 2147483647 w 1838"/>
              <a:gd name="T93" fmla="*/ 2147483647 h 5396"/>
              <a:gd name="T94" fmla="*/ 2147483647 w 1838"/>
              <a:gd name="T95" fmla="*/ 2147483647 h 5396"/>
              <a:gd name="T96" fmla="*/ 2147483647 w 1838"/>
              <a:gd name="T97" fmla="*/ 2147483647 h 5396"/>
              <a:gd name="T98" fmla="*/ 2147483647 w 1838"/>
              <a:gd name="T99" fmla="*/ 2147483647 h 5396"/>
              <a:gd name="T100" fmla="*/ 2147483647 w 1838"/>
              <a:gd name="T101" fmla="*/ 2147483647 h 5396"/>
              <a:gd name="T102" fmla="*/ 2147483647 w 1838"/>
              <a:gd name="T103" fmla="*/ 2147483647 h 5396"/>
              <a:gd name="T104" fmla="*/ 2147483647 w 1838"/>
              <a:gd name="T105" fmla="*/ 2147483647 h 5396"/>
              <a:gd name="T106" fmla="*/ 2147483647 w 1838"/>
              <a:gd name="T107" fmla="*/ 2147483647 h 5396"/>
              <a:gd name="T108" fmla="*/ 2147483647 w 1838"/>
              <a:gd name="T109" fmla="*/ 2147483647 h 5396"/>
              <a:gd name="T110" fmla="*/ 2147483647 w 1838"/>
              <a:gd name="T111" fmla="*/ 2147483647 h 5396"/>
              <a:gd name="T112" fmla="*/ 2147483647 w 1838"/>
              <a:gd name="T113" fmla="*/ 2147483647 h 5396"/>
              <a:gd name="T114" fmla="*/ 2147483647 w 1838"/>
              <a:gd name="T115" fmla="*/ 2147483647 h 5396"/>
              <a:gd name="T116" fmla="*/ 2147483647 w 1838"/>
              <a:gd name="T117" fmla="*/ 2147483647 h 5396"/>
              <a:gd name="T118" fmla="*/ 2147483647 w 1838"/>
              <a:gd name="T119" fmla="*/ 0 h 5396"/>
              <a:gd name="T120" fmla="*/ 2147483647 w 1838"/>
              <a:gd name="T121" fmla="*/ 0 h 53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38"/>
              <a:gd name="T184" fmla="*/ 0 h 5396"/>
              <a:gd name="T185" fmla="*/ 1838 w 1838"/>
              <a:gd name="T186" fmla="*/ 5396 h 53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38" h="5396">
                <a:moveTo>
                  <a:pt x="307" y="0"/>
                </a:moveTo>
                <a:lnTo>
                  <a:pt x="275" y="3"/>
                </a:lnTo>
                <a:lnTo>
                  <a:pt x="245" y="7"/>
                </a:lnTo>
                <a:lnTo>
                  <a:pt x="216" y="15"/>
                </a:lnTo>
                <a:lnTo>
                  <a:pt x="187" y="25"/>
                </a:lnTo>
                <a:lnTo>
                  <a:pt x="160" y="36"/>
                </a:lnTo>
                <a:lnTo>
                  <a:pt x="134" y="54"/>
                </a:lnTo>
                <a:lnTo>
                  <a:pt x="88" y="90"/>
                </a:lnTo>
                <a:lnTo>
                  <a:pt x="52" y="136"/>
                </a:lnTo>
                <a:lnTo>
                  <a:pt x="36" y="162"/>
                </a:lnTo>
                <a:lnTo>
                  <a:pt x="23" y="187"/>
                </a:lnTo>
                <a:lnTo>
                  <a:pt x="14" y="216"/>
                </a:lnTo>
                <a:lnTo>
                  <a:pt x="7" y="245"/>
                </a:lnTo>
                <a:lnTo>
                  <a:pt x="1" y="275"/>
                </a:lnTo>
                <a:lnTo>
                  <a:pt x="0" y="307"/>
                </a:lnTo>
                <a:lnTo>
                  <a:pt x="0" y="5090"/>
                </a:lnTo>
                <a:lnTo>
                  <a:pt x="1" y="5120"/>
                </a:lnTo>
                <a:lnTo>
                  <a:pt x="7" y="5152"/>
                </a:lnTo>
                <a:lnTo>
                  <a:pt x="14" y="5181"/>
                </a:lnTo>
                <a:lnTo>
                  <a:pt x="23" y="5210"/>
                </a:lnTo>
                <a:lnTo>
                  <a:pt x="36" y="5236"/>
                </a:lnTo>
                <a:lnTo>
                  <a:pt x="52" y="5263"/>
                </a:lnTo>
                <a:lnTo>
                  <a:pt x="88" y="5308"/>
                </a:lnTo>
                <a:lnTo>
                  <a:pt x="134" y="5344"/>
                </a:lnTo>
                <a:lnTo>
                  <a:pt x="160" y="5360"/>
                </a:lnTo>
                <a:lnTo>
                  <a:pt x="187" y="5372"/>
                </a:lnTo>
                <a:lnTo>
                  <a:pt x="216" y="5381"/>
                </a:lnTo>
                <a:lnTo>
                  <a:pt x="245" y="5388"/>
                </a:lnTo>
                <a:lnTo>
                  <a:pt x="275" y="5394"/>
                </a:lnTo>
                <a:lnTo>
                  <a:pt x="307" y="5396"/>
                </a:lnTo>
                <a:lnTo>
                  <a:pt x="1531" y="5396"/>
                </a:lnTo>
                <a:lnTo>
                  <a:pt x="1563" y="5394"/>
                </a:lnTo>
                <a:lnTo>
                  <a:pt x="1593" y="5388"/>
                </a:lnTo>
                <a:lnTo>
                  <a:pt x="1622" y="5381"/>
                </a:lnTo>
                <a:lnTo>
                  <a:pt x="1651" y="5372"/>
                </a:lnTo>
                <a:lnTo>
                  <a:pt x="1678" y="5360"/>
                </a:lnTo>
                <a:lnTo>
                  <a:pt x="1704" y="5344"/>
                </a:lnTo>
                <a:lnTo>
                  <a:pt x="1750" y="5308"/>
                </a:lnTo>
                <a:lnTo>
                  <a:pt x="1786" y="5263"/>
                </a:lnTo>
                <a:lnTo>
                  <a:pt x="1802" y="5236"/>
                </a:lnTo>
                <a:lnTo>
                  <a:pt x="1815" y="5210"/>
                </a:lnTo>
                <a:lnTo>
                  <a:pt x="1824" y="5181"/>
                </a:lnTo>
                <a:lnTo>
                  <a:pt x="1831" y="5152"/>
                </a:lnTo>
                <a:lnTo>
                  <a:pt x="1837" y="5120"/>
                </a:lnTo>
                <a:lnTo>
                  <a:pt x="1838" y="5090"/>
                </a:lnTo>
                <a:lnTo>
                  <a:pt x="1838" y="307"/>
                </a:lnTo>
                <a:lnTo>
                  <a:pt x="1837" y="275"/>
                </a:lnTo>
                <a:lnTo>
                  <a:pt x="1831" y="245"/>
                </a:lnTo>
                <a:lnTo>
                  <a:pt x="1824" y="216"/>
                </a:lnTo>
                <a:lnTo>
                  <a:pt x="1815" y="187"/>
                </a:lnTo>
                <a:lnTo>
                  <a:pt x="1802" y="162"/>
                </a:lnTo>
                <a:lnTo>
                  <a:pt x="1786" y="136"/>
                </a:lnTo>
                <a:lnTo>
                  <a:pt x="1750" y="90"/>
                </a:lnTo>
                <a:lnTo>
                  <a:pt x="1704" y="54"/>
                </a:lnTo>
                <a:lnTo>
                  <a:pt x="1678" y="36"/>
                </a:lnTo>
                <a:lnTo>
                  <a:pt x="1651" y="25"/>
                </a:lnTo>
                <a:lnTo>
                  <a:pt x="1622" y="15"/>
                </a:lnTo>
                <a:lnTo>
                  <a:pt x="1593" y="7"/>
                </a:lnTo>
                <a:lnTo>
                  <a:pt x="1563" y="3"/>
                </a:lnTo>
                <a:lnTo>
                  <a:pt x="1531" y="0"/>
                </a:lnTo>
                <a:lnTo>
                  <a:pt x="307" y="0"/>
                </a:lnTo>
                <a:close/>
              </a:path>
            </a:pathLst>
          </a:custGeom>
          <a:solidFill>
            <a:srgbClr val="EAEAEA"/>
          </a:solidFill>
          <a:ln w="7938">
            <a:solidFill>
              <a:srgbClr val="000000"/>
            </a:solidFill>
            <a:round/>
            <a:headEnd/>
            <a:tailEnd/>
          </a:ln>
        </p:spPr>
        <p:txBody>
          <a:bodyPr/>
          <a:lstStyle/>
          <a:p>
            <a:endParaRPr lang="fr-FR"/>
          </a:p>
        </p:txBody>
      </p:sp>
      <p:sp>
        <p:nvSpPr>
          <p:cNvPr id="59399" name="Freeform 7"/>
          <p:cNvSpPr>
            <a:spLocks/>
          </p:cNvSpPr>
          <p:nvPr/>
        </p:nvSpPr>
        <p:spPr bwMode="auto">
          <a:xfrm>
            <a:off x="3729038" y="2609850"/>
            <a:ext cx="903287" cy="381000"/>
          </a:xfrm>
          <a:custGeom>
            <a:avLst/>
            <a:gdLst>
              <a:gd name="T0" fmla="*/ 2147483647 w 1377"/>
              <a:gd name="T1" fmla="*/ 0 h 574"/>
              <a:gd name="T2" fmla="*/ 2147483647 w 1377"/>
              <a:gd name="T3" fmla="*/ 2147483647 h 574"/>
              <a:gd name="T4" fmla="*/ 2147483647 w 1377"/>
              <a:gd name="T5" fmla="*/ 2147483647 h 574"/>
              <a:gd name="T6" fmla="*/ 2147483647 w 1377"/>
              <a:gd name="T7" fmla="*/ 2147483647 h 574"/>
              <a:gd name="T8" fmla="*/ 2147483647 w 1377"/>
              <a:gd name="T9" fmla="*/ 2147483647 h 574"/>
              <a:gd name="T10" fmla="*/ 2147483647 w 1377"/>
              <a:gd name="T11" fmla="*/ 2147483647 h 574"/>
              <a:gd name="T12" fmla="*/ 2147483647 w 1377"/>
              <a:gd name="T13" fmla="*/ 2147483647 h 574"/>
              <a:gd name="T14" fmla="*/ 2147483647 w 1377"/>
              <a:gd name="T15" fmla="*/ 2147483647 h 574"/>
              <a:gd name="T16" fmla="*/ 0 w 1377"/>
              <a:gd name="T17" fmla="*/ 2147483647 h 574"/>
              <a:gd name="T18" fmla="*/ 0 w 1377"/>
              <a:gd name="T19" fmla="*/ 2147483647 h 574"/>
              <a:gd name="T20" fmla="*/ 2147483647 w 1377"/>
              <a:gd name="T21" fmla="*/ 2147483647 h 574"/>
              <a:gd name="T22" fmla="*/ 2147483647 w 1377"/>
              <a:gd name="T23" fmla="*/ 2147483647 h 574"/>
              <a:gd name="T24" fmla="*/ 2147483647 w 1377"/>
              <a:gd name="T25" fmla="*/ 2147483647 h 574"/>
              <a:gd name="T26" fmla="*/ 2147483647 w 1377"/>
              <a:gd name="T27" fmla="*/ 2147483647 h 574"/>
              <a:gd name="T28" fmla="*/ 2147483647 w 1377"/>
              <a:gd name="T29" fmla="*/ 2147483647 h 574"/>
              <a:gd name="T30" fmla="*/ 2147483647 w 1377"/>
              <a:gd name="T31" fmla="*/ 2147483647 h 574"/>
              <a:gd name="T32" fmla="*/ 2147483647 w 1377"/>
              <a:gd name="T33" fmla="*/ 2147483647 h 574"/>
              <a:gd name="T34" fmla="*/ 2147483647 w 1377"/>
              <a:gd name="T35" fmla="*/ 2147483647 h 574"/>
              <a:gd name="T36" fmla="*/ 2147483647 w 1377"/>
              <a:gd name="T37" fmla="*/ 2147483647 h 574"/>
              <a:gd name="T38" fmla="*/ 2147483647 w 1377"/>
              <a:gd name="T39" fmla="*/ 2147483647 h 574"/>
              <a:gd name="T40" fmla="*/ 2147483647 w 1377"/>
              <a:gd name="T41" fmla="*/ 2147483647 h 574"/>
              <a:gd name="T42" fmla="*/ 2147483647 w 1377"/>
              <a:gd name="T43" fmla="*/ 2147483647 h 574"/>
              <a:gd name="T44" fmla="*/ 2147483647 w 1377"/>
              <a:gd name="T45" fmla="*/ 2147483647 h 574"/>
              <a:gd name="T46" fmla="*/ 2147483647 w 1377"/>
              <a:gd name="T47" fmla="*/ 2147483647 h 574"/>
              <a:gd name="T48" fmla="*/ 2147483647 w 1377"/>
              <a:gd name="T49" fmla="*/ 2147483647 h 574"/>
              <a:gd name="T50" fmla="*/ 2147483647 w 1377"/>
              <a:gd name="T51" fmla="*/ 2147483647 h 574"/>
              <a:gd name="T52" fmla="*/ 2147483647 w 1377"/>
              <a:gd name="T53" fmla="*/ 2147483647 h 574"/>
              <a:gd name="T54" fmla="*/ 2147483647 w 1377"/>
              <a:gd name="T55" fmla="*/ 2147483647 h 574"/>
              <a:gd name="T56" fmla="*/ 2147483647 w 1377"/>
              <a:gd name="T57" fmla="*/ 2147483647 h 574"/>
              <a:gd name="T58" fmla="*/ 2147483647 w 1377"/>
              <a:gd name="T59" fmla="*/ 2147483647 h 574"/>
              <a:gd name="T60" fmla="*/ 2147483647 w 1377"/>
              <a:gd name="T61" fmla="*/ 2147483647 h 574"/>
              <a:gd name="T62" fmla="*/ 2147483647 w 1377"/>
              <a:gd name="T63" fmla="*/ 2147483647 h 574"/>
              <a:gd name="T64" fmla="*/ 2147483647 w 1377"/>
              <a:gd name="T65" fmla="*/ 2147483647 h 574"/>
              <a:gd name="T66" fmla="*/ 2147483647 w 1377"/>
              <a:gd name="T67" fmla="*/ 2147483647 h 574"/>
              <a:gd name="T68" fmla="*/ 2147483647 w 1377"/>
              <a:gd name="T69" fmla="*/ 2147483647 h 574"/>
              <a:gd name="T70" fmla="*/ 2147483647 w 1377"/>
              <a:gd name="T71" fmla="*/ 0 h 574"/>
              <a:gd name="T72" fmla="*/ 2147483647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00" name="Rectangle 8"/>
          <p:cNvSpPr>
            <a:spLocks noChangeArrowheads="1"/>
          </p:cNvSpPr>
          <p:nvPr/>
        </p:nvSpPr>
        <p:spPr bwMode="auto">
          <a:xfrm>
            <a:off x="3560763" y="2355850"/>
            <a:ext cx="1289050" cy="203200"/>
          </a:xfrm>
          <a:prstGeom prst="rect">
            <a:avLst/>
          </a:prstGeom>
          <a:noFill/>
          <a:ln w="9525">
            <a:noFill/>
            <a:miter lim="800000"/>
            <a:headEnd/>
            <a:tailEnd/>
          </a:ln>
        </p:spPr>
        <p:txBody>
          <a:bodyPr lIns="0" tIns="0" rIns="0" bIns="0">
            <a:spAutoFit/>
          </a:bodyPr>
          <a:lstStyle/>
          <a:p>
            <a:pPr algn="ctr" defTabSz="1066800">
              <a:lnSpc>
                <a:spcPct val="100000"/>
              </a:lnSpc>
            </a:pPr>
            <a:r>
              <a:rPr lang="en-US" sz="1400">
                <a:solidFill>
                  <a:srgbClr val="000000"/>
                </a:solidFill>
                <a:latin typeface="Times New Roman" pitchFamily="18" charset="0"/>
                <a:ea typeface="Osaka" charset="-128"/>
              </a:rPr>
              <a:t>Config 1</a:t>
            </a:r>
            <a:endParaRPr lang="en-US" sz="2800" b="0">
              <a:latin typeface="Times New Roman" pitchFamily="18" charset="0"/>
              <a:ea typeface="Osaka" charset="-128"/>
            </a:endParaRPr>
          </a:p>
        </p:txBody>
      </p:sp>
      <p:grpSp>
        <p:nvGrpSpPr>
          <p:cNvPr id="59401" name="Group 9"/>
          <p:cNvGrpSpPr>
            <a:grpSpLocks/>
          </p:cNvGrpSpPr>
          <p:nvPr/>
        </p:nvGrpSpPr>
        <p:grpSpPr bwMode="auto">
          <a:xfrm>
            <a:off x="4640263" y="2535238"/>
            <a:ext cx="533400" cy="2192337"/>
            <a:chOff x="2387" y="1061"/>
            <a:chExt cx="278" cy="1243"/>
          </a:xfrm>
        </p:grpSpPr>
        <p:sp>
          <p:nvSpPr>
            <p:cNvPr id="59525" name="Line 10"/>
            <p:cNvSpPr>
              <a:spLocks noChangeShapeType="1"/>
            </p:cNvSpPr>
            <p:nvPr/>
          </p:nvSpPr>
          <p:spPr bwMode="auto">
            <a:xfrm flipV="1">
              <a:off x="2391" y="1061"/>
              <a:ext cx="272" cy="159"/>
            </a:xfrm>
            <a:prstGeom prst="line">
              <a:avLst/>
            </a:prstGeom>
            <a:noFill/>
            <a:ln w="9525">
              <a:solidFill>
                <a:schemeClr val="bg2"/>
              </a:solidFill>
              <a:round/>
              <a:headEnd/>
              <a:tailEnd type="triangle" w="sm" len="sm"/>
            </a:ln>
          </p:spPr>
          <p:txBody>
            <a:bodyPr wrap="none" anchor="ctr"/>
            <a:lstStyle/>
            <a:p>
              <a:endParaRPr lang="fr-FR"/>
            </a:p>
          </p:txBody>
        </p:sp>
        <p:sp>
          <p:nvSpPr>
            <p:cNvPr id="59526" name="Line 11"/>
            <p:cNvSpPr>
              <a:spLocks noChangeShapeType="1"/>
            </p:cNvSpPr>
            <p:nvPr/>
          </p:nvSpPr>
          <p:spPr bwMode="auto">
            <a:xfrm flipV="1">
              <a:off x="2387" y="1121"/>
              <a:ext cx="278" cy="383"/>
            </a:xfrm>
            <a:prstGeom prst="line">
              <a:avLst/>
            </a:prstGeom>
            <a:noFill/>
            <a:ln w="9525">
              <a:solidFill>
                <a:schemeClr val="bg2"/>
              </a:solidFill>
              <a:round/>
              <a:headEnd/>
              <a:tailEnd type="triangle" w="sm" len="sm"/>
            </a:ln>
          </p:spPr>
          <p:txBody>
            <a:bodyPr wrap="none" anchor="ctr"/>
            <a:lstStyle/>
            <a:p>
              <a:endParaRPr lang="fr-FR"/>
            </a:p>
          </p:txBody>
        </p:sp>
        <p:sp>
          <p:nvSpPr>
            <p:cNvPr id="59527" name="Line 12"/>
            <p:cNvSpPr>
              <a:spLocks noChangeShapeType="1"/>
            </p:cNvSpPr>
            <p:nvPr/>
          </p:nvSpPr>
          <p:spPr bwMode="auto">
            <a:xfrm flipV="1">
              <a:off x="2387" y="1212"/>
              <a:ext cx="274" cy="580"/>
            </a:xfrm>
            <a:prstGeom prst="line">
              <a:avLst/>
            </a:prstGeom>
            <a:noFill/>
            <a:ln w="9525">
              <a:solidFill>
                <a:schemeClr val="bg2"/>
              </a:solidFill>
              <a:round/>
              <a:headEnd/>
              <a:tailEnd type="triangle" w="sm" len="sm"/>
            </a:ln>
          </p:spPr>
          <p:txBody>
            <a:bodyPr wrap="none" anchor="ctr"/>
            <a:lstStyle/>
            <a:p>
              <a:endParaRPr lang="fr-FR"/>
            </a:p>
          </p:txBody>
        </p:sp>
        <p:sp>
          <p:nvSpPr>
            <p:cNvPr id="59528" name="Line 13"/>
            <p:cNvSpPr>
              <a:spLocks noChangeShapeType="1"/>
            </p:cNvSpPr>
            <p:nvPr/>
          </p:nvSpPr>
          <p:spPr bwMode="auto">
            <a:xfrm>
              <a:off x="2400" y="2016"/>
              <a:ext cx="265" cy="154"/>
            </a:xfrm>
            <a:prstGeom prst="line">
              <a:avLst/>
            </a:prstGeom>
            <a:noFill/>
            <a:ln w="9525">
              <a:solidFill>
                <a:schemeClr val="bg2"/>
              </a:solidFill>
              <a:round/>
              <a:headEnd/>
              <a:tailEnd type="triangle" w="sm" len="sm"/>
            </a:ln>
          </p:spPr>
          <p:txBody>
            <a:bodyPr wrap="none" anchor="ctr"/>
            <a:lstStyle/>
            <a:p>
              <a:endParaRPr lang="fr-FR"/>
            </a:p>
          </p:txBody>
        </p:sp>
        <p:sp>
          <p:nvSpPr>
            <p:cNvPr id="59529" name="Line 14"/>
            <p:cNvSpPr>
              <a:spLocks noChangeShapeType="1"/>
            </p:cNvSpPr>
            <p:nvPr/>
          </p:nvSpPr>
          <p:spPr bwMode="auto">
            <a:xfrm flipV="1">
              <a:off x="2400" y="2198"/>
              <a:ext cx="263" cy="106"/>
            </a:xfrm>
            <a:prstGeom prst="line">
              <a:avLst/>
            </a:prstGeom>
            <a:noFill/>
            <a:ln w="9525">
              <a:solidFill>
                <a:schemeClr val="bg2"/>
              </a:solidFill>
              <a:round/>
              <a:headEnd/>
              <a:tailEnd type="triangle" w="sm" len="sm"/>
            </a:ln>
          </p:spPr>
          <p:txBody>
            <a:bodyPr wrap="none" anchor="ctr"/>
            <a:lstStyle/>
            <a:p>
              <a:endParaRPr lang="fr-FR"/>
            </a:p>
          </p:txBody>
        </p:sp>
      </p:grpSp>
      <p:sp>
        <p:nvSpPr>
          <p:cNvPr id="59402" name="Rectangle 15"/>
          <p:cNvSpPr>
            <a:spLocks noChangeArrowheads="1"/>
          </p:cNvSpPr>
          <p:nvPr/>
        </p:nvSpPr>
        <p:spPr bwMode="auto">
          <a:xfrm>
            <a:off x="5168900" y="3287713"/>
            <a:ext cx="1104900" cy="592137"/>
          </a:xfrm>
          <a:prstGeom prst="rect">
            <a:avLst/>
          </a:prstGeom>
          <a:solidFill>
            <a:srgbClr val="E6E6E6"/>
          </a:solidFill>
          <a:ln w="9525">
            <a:solidFill>
              <a:schemeClr val="tx1"/>
            </a:solidFill>
            <a:miter lim="800000"/>
            <a:headEnd/>
            <a:tailEnd/>
          </a:ln>
        </p:spPr>
        <p:txBody>
          <a:bodyPr wrap="none" anchor="ctr"/>
          <a:lstStyle/>
          <a:p>
            <a:endParaRPr lang="fr-FR"/>
          </a:p>
        </p:txBody>
      </p:sp>
      <p:sp>
        <p:nvSpPr>
          <p:cNvPr id="59403" name="Rectangle 16"/>
          <p:cNvSpPr>
            <a:spLocks noChangeArrowheads="1"/>
          </p:cNvSpPr>
          <p:nvPr/>
        </p:nvSpPr>
        <p:spPr bwMode="auto">
          <a:xfrm>
            <a:off x="5168900" y="2355850"/>
            <a:ext cx="1104900" cy="593725"/>
          </a:xfrm>
          <a:prstGeom prst="rect">
            <a:avLst/>
          </a:prstGeom>
          <a:solidFill>
            <a:srgbClr val="E6E6E6"/>
          </a:solidFill>
          <a:ln w="9525">
            <a:noFill/>
            <a:miter lim="800000"/>
            <a:headEnd/>
            <a:tailEnd/>
          </a:ln>
        </p:spPr>
        <p:txBody>
          <a:bodyPr/>
          <a:lstStyle/>
          <a:p>
            <a:endParaRPr lang="fr-FR"/>
          </a:p>
        </p:txBody>
      </p:sp>
      <p:sp>
        <p:nvSpPr>
          <p:cNvPr id="59404" name="Rectangle 17"/>
          <p:cNvSpPr>
            <a:spLocks noChangeArrowheads="1"/>
          </p:cNvSpPr>
          <p:nvPr/>
        </p:nvSpPr>
        <p:spPr bwMode="auto">
          <a:xfrm>
            <a:off x="5168900" y="2355850"/>
            <a:ext cx="1104900" cy="593725"/>
          </a:xfrm>
          <a:prstGeom prst="rect">
            <a:avLst/>
          </a:prstGeom>
          <a:solidFill>
            <a:srgbClr val="E6E6E6"/>
          </a:solidFill>
          <a:ln w="9525">
            <a:solidFill>
              <a:schemeClr val="tx1"/>
            </a:solidFill>
            <a:miter lim="800000"/>
            <a:headEnd/>
            <a:tailEnd/>
          </a:ln>
        </p:spPr>
        <p:txBody>
          <a:bodyPr wrap="none" anchor="ctr"/>
          <a:lstStyle/>
          <a:p>
            <a:endParaRPr lang="fr-FR"/>
          </a:p>
        </p:txBody>
      </p:sp>
      <p:sp>
        <p:nvSpPr>
          <p:cNvPr id="59405" name="Rectangle 18"/>
          <p:cNvSpPr>
            <a:spLocks noChangeArrowheads="1"/>
          </p:cNvSpPr>
          <p:nvPr/>
        </p:nvSpPr>
        <p:spPr bwMode="auto">
          <a:xfrm>
            <a:off x="5218113" y="2355850"/>
            <a:ext cx="1006475" cy="561975"/>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Modèle</a:t>
            </a:r>
          </a:p>
          <a:p>
            <a:pPr algn="ctr" defTabSz="1066800">
              <a:lnSpc>
                <a:spcPct val="100000"/>
              </a:lnSpc>
            </a:pPr>
            <a:r>
              <a:rPr lang="en-US" sz="1300" b="0">
                <a:solidFill>
                  <a:srgbClr val="000000"/>
                </a:solidFill>
                <a:latin typeface="Times New Roman" pitchFamily="18" charset="0"/>
                <a:ea typeface="Osaka" charset="-128"/>
              </a:rPr>
              <a:t>Tâches et</a:t>
            </a:r>
          </a:p>
          <a:p>
            <a:pPr algn="ctr" defTabSz="1066800">
              <a:lnSpc>
                <a:spcPct val="100000"/>
              </a:lnSpc>
            </a:pPr>
            <a:r>
              <a:rPr lang="en-US" sz="1300" b="0">
                <a:solidFill>
                  <a:srgbClr val="000000"/>
                </a:solidFill>
                <a:latin typeface="Times New Roman" pitchFamily="18" charset="0"/>
                <a:ea typeface="Osaka" charset="-128"/>
              </a:rPr>
              <a:t>Concepts</a:t>
            </a:r>
            <a:endParaRPr lang="en-US" sz="1300" b="0">
              <a:latin typeface="Times New Roman" pitchFamily="18" charset="0"/>
              <a:ea typeface="Osaka" charset="-128"/>
            </a:endParaRPr>
          </a:p>
        </p:txBody>
      </p:sp>
      <p:sp>
        <p:nvSpPr>
          <p:cNvPr id="59406" name="Rectangle 19"/>
          <p:cNvSpPr>
            <a:spLocks noChangeArrowheads="1"/>
          </p:cNvSpPr>
          <p:nvPr/>
        </p:nvSpPr>
        <p:spPr bwMode="auto">
          <a:xfrm>
            <a:off x="5168900" y="4219575"/>
            <a:ext cx="1104900" cy="592138"/>
          </a:xfrm>
          <a:prstGeom prst="rect">
            <a:avLst/>
          </a:prstGeom>
          <a:solidFill>
            <a:srgbClr val="E6E6E6"/>
          </a:solidFill>
          <a:ln w="9525">
            <a:solidFill>
              <a:schemeClr val="tx1"/>
            </a:solidFill>
            <a:miter lim="800000"/>
            <a:headEnd/>
            <a:tailEnd/>
          </a:ln>
        </p:spPr>
        <p:txBody>
          <a:bodyPr wrap="none" anchor="ctr"/>
          <a:lstStyle/>
          <a:p>
            <a:endParaRPr lang="fr-FR"/>
          </a:p>
        </p:txBody>
      </p:sp>
      <p:sp>
        <p:nvSpPr>
          <p:cNvPr id="59407" name="Text Box 20"/>
          <p:cNvSpPr txBox="1">
            <a:spLocks noChangeArrowheads="1"/>
          </p:cNvSpPr>
          <p:nvPr/>
        </p:nvSpPr>
        <p:spPr bwMode="auto">
          <a:xfrm>
            <a:off x="5218113" y="4219575"/>
            <a:ext cx="1012825" cy="703263"/>
          </a:xfrm>
          <a:prstGeom prst="rect">
            <a:avLst/>
          </a:prstGeom>
          <a:noFill/>
          <a:ln w="9525">
            <a:noFill/>
            <a:miter lim="800000"/>
            <a:headEnd/>
            <a:tailEnd/>
          </a:ln>
        </p:spPr>
        <p:txBody>
          <a:bodyPr lIns="106674" tIns="53337" rIns="106674" bIns="53337">
            <a:spAutoFit/>
          </a:bodyPr>
          <a:lstStyle/>
          <a:p>
            <a:pPr algn="ctr" defTabSz="1066800">
              <a:lnSpc>
                <a:spcPct val="100000"/>
              </a:lnSpc>
            </a:pPr>
            <a:r>
              <a:rPr lang="en-US" sz="1300" b="0" dirty="0">
                <a:latin typeface="Times New Roman" pitchFamily="18" charset="0"/>
                <a:ea typeface="Osaka" charset="-128"/>
              </a:rPr>
              <a:t>IHM </a:t>
            </a:r>
            <a:r>
              <a:rPr lang="en-US" sz="1300" b="0" dirty="0" err="1">
                <a:latin typeface="Times New Roman" pitchFamily="18" charset="0"/>
                <a:ea typeface="Osaka" charset="-128"/>
              </a:rPr>
              <a:t>concrète</a:t>
            </a:r>
            <a:r>
              <a:rPr lang="en-US" sz="1300" b="0" dirty="0">
                <a:latin typeface="Times New Roman" pitchFamily="18" charset="0"/>
                <a:ea typeface="Osaka" charset="-128"/>
              </a:rPr>
              <a:t/>
            </a:r>
            <a:br>
              <a:rPr lang="en-US" sz="1300" b="0" dirty="0">
                <a:latin typeface="Times New Roman" pitchFamily="18" charset="0"/>
                <a:ea typeface="Osaka" charset="-128"/>
              </a:rPr>
            </a:br>
            <a:endParaRPr lang="en-US" sz="1300" b="0" dirty="0">
              <a:latin typeface="Times New Roman" pitchFamily="18" charset="0"/>
              <a:ea typeface="Osaka" charset="-128"/>
            </a:endParaRPr>
          </a:p>
        </p:txBody>
      </p:sp>
      <p:sp>
        <p:nvSpPr>
          <p:cNvPr id="59408" name="Rectangle 21"/>
          <p:cNvSpPr>
            <a:spLocks noChangeArrowheads="1"/>
          </p:cNvSpPr>
          <p:nvPr/>
        </p:nvSpPr>
        <p:spPr bwMode="auto">
          <a:xfrm>
            <a:off x="5140325" y="5235575"/>
            <a:ext cx="1139825" cy="592138"/>
          </a:xfrm>
          <a:prstGeom prst="rect">
            <a:avLst/>
          </a:prstGeom>
          <a:solidFill>
            <a:srgbClr val="E6E6E6"/>
          </a:solidFill>
          <a:ln w="9525">
            <a:solidFill>
              <a:schemeClr val="tx1"/>
            </a:solidFill>
            <a:miter lim="800000"/>
            <a:headEnd/>
            <a:tailEnd/>
          </a:ln>
        </p:spPr>
        <p:txBody>
          <a:bodyPr wrap="none" anchor="ctr"/>
          <a:lstStyle/>
          <a:p>
            <a:endParaRPr lang="fr-FR"/>
          </a:p>
        </p:txBody>
      </p:sp>
      <p:sp>
        <p:nvSpPr>
          <p:cNvPr id="59409" name="Text Box 22"/>
          <p:cNvSpPr txBox="1">
            <a:spLocks noChangeArrowheads="1"/>
          </p:cNvSpPr>
          <p:nvPr/>
        </p:nvSpPr>
        <p:spPr bwMode="auto">
          <a:xfrm>
            <a:off x="5252843" y="5235575"/>
            <a:ext cx="960828" cy="507825"/>
          </a:xfrm>
          <a:prstGeom prst="rect">
            <a:avLst/>
          </a:prstGeom>
          <a:noFill/>
          <a:ln w="9525">
            <a:noFill/>
            <a:miter lim="800000"/>
            <a:headEnd/>
            <a:tailEnd/>
          </a:ln>
        </p:spPr>
        <p:txBody>
          <a:bodyPr wrap="none" lIns="106674" tIns="53337" rIns="106674" bIns="53337">
            <a:spAutoFit/>
          </a:bodyPr>
          <a:lstStyle/>
          <a:p>
            <a:pPr algn="ctr" defTabSz="1066800">
              <a:lnSpc>
                <a:spcPct val="100000"/>
              </a:lnSpc>
            </a:pPr>
            <a:r>
              <a:rPr lang="en-US" sz="1300" b="0" dirty="0">
                <a:latin typeface="Times New Roman" pitchFamily="18" charset="0"/>
                <a:ea typeface="Osaka" charset="-128"/>
              </a:rPr>
              <a:t>IHM finale</a:t>
            </a:r>
            <a:br>
              <a:rPr lang="en-US" sz="1300" b="0" dirty="0">
                <a:latin typeface="Times New Roman" pitchFamily="18" charset="0"/>
                <a:ea typeface="Osaka" charset="-128"/>
              </a:rPr>
            </a:br>
            <a:endParaRPr lang="en-US" sz="1300" b="0" dirty="0">
              <a:latin typeface="Times New Roman" pitchFamily="18" charset="0"/>
              <a:ea typeface="Osaka" charset="-128"/>
            </a:endParaRPr>
          </a:p>
        </p:txBody>
      </p:sp>
      <p:sp>
        <p:nvSpPr>
          <p:cNvPr id="59410" name="Text Box 23"/>
          <p:cNvSpPr txBox="1">
            <a:spLocks noChangeArrowheads="1"/>
          </p:cNvSpPr>
          <p:nvPr/>
        </p:nvSpPr>
        <p:spPr bwMode="auto">
          <a:xfrm>
            <a:off x="5218113" y="3287713"/>
            <a:ext cx="1012825" cy="703262"/>
          </a:xfrm>
          <a:prstGeom prst="rect">
            <a:avLst/>
          </a:prstGeom>
          <a:noFill/>
          <a:ln w="9525">
            <a:noFill/>
            <a:miter lim="800000"/>
            <a:headEnd/>
            <a:tailEnd/>
          </a:ln>
        </p:spPr>
        <p:txBody>
          <a:bodyPr lIns="106674" tIns="53337" rIns="106674" bIns="53337">
            <a:spAutoFit/>
          </a:bodyPr>
          <a:lstStyle/>
          <a:p>
            <a:pPr algn="ctr" defTabSz="1066800">
              <a:lnSpc>
                <a:spcPct val="100000"/>
              </a:lnSpc>
            </a:pPr>
            <a:r>
              <a:rPr lang="en-US" sz="1300" b="0" dirty="0">
                <a:latin typeface="Times New Roman" pitchFamily="18" charset="0"/>
                <a:ea typeface="Osaka" charset="-128"/>
              </a:rPr>
              <a:t>IHM </a:t>
            </a:r>
            <a:r>
              <a:rPr lang="en-US" sz="1300" b="0" dirty="0" err="1">
                <a:latin typeface="Times New Roman" pitchFamily="18" charset="0"/>
                <a:ea typeface="Osaka" charset="-128"/>
              </a:rPr>
              <a:t>abstraite</a:t>
            </a:r>
            <a:r>
              <a:rPr lang="en-US" sz="1300" b="0" dirty="0">
                <a:latin typeface="Times New Roman" pitchFamily="18" charset="0"/>
                <a:ea typeface="Osaka" charset="-128"/>
              </a:rPr>
              <a:t/>
            </a:r>
            <a:br>
              <a:rPr lang="en-US" sz="1300" b="0" dirty="0">
                <a:latin typeface="Times New Roman" pitchFamily="18" charset="0"/>
                <a:ea typeface="Osaka" charset="-128"/>
              </a:rPr>
            </a:br>
            <a:endParaRPr lang="en-US" sz="1300" b="0" dirty="0">
              <a:latin typeface="Times New Roman" pitchFamily="18" charset="0"/>
              <a:ea typeface="Osaka" charset="-128"/>
            </a:endParaRPr>
          </a:p>
        </p:txBody>
      </p:sp>
      <p:sp>
        <p:nvSpPr>
          <p:cNvPr id="59411" name="Freeform 24"/>
          <p:cNvSpPr>
            <a:spLocks/>
          </p:cNvSpPr>
          <p:nvPr/>
        </p:nvSpPr>
        <p:spPr bwMode="auto">
          <a:xfrm>
            <a:off x="9085263" y="2271713"/>
            <a:ext cx="1174750" cy="3725862"/>
          </a:xfrm>
          <a:custGeom>
            <a:avLst/>
            <a:gdLst>
              <a:gd name="T0" fmla="*/ 2147483647 w 1838"/>
              <a:gd name="T1" fmla="*/ 0 h 5396"/>
              <a:gd name="T2" fmla="*/ 2147483647 w 1838"/>
              <a:gd name="T3" fmla="*/ 2147483647 h 5396"/>
              <a:gd name="T4" fmla="*/ 2147483647 w 1838"/>
              <a:gd name="T5" fmla="*/ 2147483647 h 5396"/>
              <a:gd name="T6" fmla="*/ 2147483647 w 1838"/>
              <a:gd name="T7" fmla="*/ 2147483647 h 5396"/>
              <a:gd name="T8" fmla="*/ 2147483647 w 1838"/>
              <a:gd name="T9" fmla="*/ 2147483647 h 5396"/>
              <a:gd name="T10" fmla="*/ 2147483647 w 1838"/>
              <a:gd name="T11" fmla="*/ 2147483647 h 5396"/>
              <a:gd name="T12" fmla="*/ 2147483647 w 1838"/>
              <a:gd name="T13" fmla="*/ 2147483647 h 5396"/>
              <a:gd name="T14" fmla="*/ 2147483647 w 1838"/>
              <a:gd name="T15" fmla="*/ 2147483647 h 5396"/>
              <a:gd name="T16" fmla="*/ 2147483647 w 1838"/>
              <a:gd name="T17" fmla="*/ 2147483647 h 5396"/>
              <a:gd name="T18" fmla="*/ 2147483647 w 1838"/>
              <a:gd name="T19" fmla="*/ 2147483647 h 5396"/>
              <a:gd name="T20" fmla="*/ 2147483647 w 1838"/>
              <a:gd name="T21" fmla="*/ 2147483647 h 5396"/>
              <a:gd name="T22" fmla="*/ 2147483647 w 1838"/>
              <a:gd name="T23" fmla="*/ 2147483647 h 5396"/>
              <a:gd name="T24" fmla="*/ 2147483647 w 1838"/>
              <a:gd name="T25" fmla="*/ 2147483647 h 5396"/>
              <a:gd name="T26" fmla="*/ 2147483647 w 1838"/>
              <a:gd name="T27" fmla="*/ 2147483647 h 5396"/>
              <a:gd name="T28" fmla="*/ 0 w 1838"/>
              <a:gd name="T29" fmla="*/ 2147483647 h 5396"/>
              <a:gd name="T30" fmla="*/ 0 w 1838"/>
              <a:gd name="T31" fmla="*/ 2147483647 h 5396"/>
              <a:gd name="T32" fmla="*/ 2147483647 w 1838"/>
              <a:gd name="T33" fmla="*/ 2147483647 h 5396"/>
              <a:gd name="T34" fmla="*/ 2147483647 w 1838"/>
              <a:gd name="T35" fmla="*/ 2147483647 h 5396"/>
              <a:gd name="T36" fmla="*/ 2147483647 w 1838"/>
              <a:gd name="T37" fmla="*/ 2147483647 h 5396"/>
              <a:gd name="T38" fmla="*/ 2147483647 w 1838"/>
              <a:gd name="T39" fmla="*/ 2147483647 h 5396"/>
              <a:gd name="T40" fmla="*/ 2147483647 w 1838"/>
              <a:gd name="T41" fmla="*/ 2147483647 h 5396"/>
              <a:gd name="T42" fmla="*/ 2147483647 w 1838"/>
              <a:gd name="T43" fmla="*/ 2147483647 h 5396"/>
              <a:gd name="T44" fmla="*/ 2147483647 w 1838"/>
              <a:gd name="T45" fmla="*/ 2147483647 h 5396"/>
              <a:gd name="T46" fmla="*/ 2147483647 w 1838"/>
              <a:gd name="T47" fmla="*/ 2147483647 h 5396"/>
              <a:gd name="T48" fmla="*/ 2147483647 w 1838"/>
              <a:gd name="T49" fmla="*/ 2147483647 h 5396"/>
              <a:gd name="T50" fmla="*/ 2147483647 w 1838"/>
              <a:gd name="T51" fmla="*/ 2147483647 h 5396"/>
              <a:gd name="T52" fmla="*/ 2147483647 w 1838"/>
              <a:gd name="T53" fmla="*/ 2147483647 h 5396"/>
              <a:gd name="T54" fmla="*/ 2147483647 w 1838"/>
              <a:gd name="T55" fmla="*/ 2147483647 h 5396"/>
              <a:gd name="T56" fmla="*/ 2147483647 w 1838"/>
              <a:gd name="T57" fmla="*/ 2147483647 h 5396"/>
              <a:gd name="T58" fmla="*/ 2147483647 w 1838"/>
              <a:gd name="T59" fmla="*/ 2147483647 h 5396"/>
              <a:gd name="T60" fmla="*/ 2147483647 w 1838"/>
              <a:gd name="T61" fmla="*/ 2147483647 h 5396"/>
              <a:gd name="T62" fmla="*/ 2147483647 w 1838"/>
              <a:gd name="T63" fmla="*/ 2147483647 h 5396"/>
              <a:gd name="T64" fmla="*/ 2147483647 w 1838"/>
              <a:gd name="T65" fmla="*/ 2147483647 h 5396"/>
              <a:gd name="T66" fmla="*/ 2147483647 w 1838"/>
              <a:gd name="T67" fmla="*/ 2147483647 h 5396"/>
              <a:gd name="T68" fmla="*/ 2147483647 w 1838"/>
              <a:gd name="T69" fmla="*/ 2147483647 h 5396"/>
              <a:gd name="T70" fmla="*/ 2147483647 w 1838"/>
              <a:gd name="T71" fmla="*/ 2147483647 h 5396"/>
              <a:gd name="T72" fmla="*/ 2147483647 w 1838"/>
              <a:gd name="T73" fmla="*/ 2147483647 h 5396"/>
              <a:gd name="T74" fmla="*/ 2147483647 w 1838"/>
              <a:gd name="T75" fmla="*/ 2147483647 h 5396"/>
              <a:gd name="T76" fmla="*/ 2147483647 w 1838"/>
              <a:gd name="T77" fmla="*/ 2147483647 h 5396"/>
              <a:gd name="T78" fmla="*/ 2147483647 w 1838"/>
              <a:gd name="T79" fmla="*/ 2147483647 h 5396"/>
              <a:gd name="T80" fmla="*/ 2147483647 w 1838"/>
              <a:gd name="T81" fmla="*/ 2147483647 h 5396"/>
              <a:gd name="T82" fmla="*/ 2147483647 w 1838"/>
              <a:gd name="T83" fmla="*/ 2147483647 h 5396"/>
              <a:gd name="T84" fmla="*/ 2147483647 w 1838"/>
              <a:gd name="T85" fmla="*/ 2147483647 h 5396"/>
              <a:gd name="T86" fmla="*/ 2147483647 w 1838"/>
              <a:gd name="T87" fmla="*/ 2147483647 h 5396"/>
              <a:gd name="T88" fmla="*/ 2147483647 w 1838"/>
              <a:gd name="T89" fmla="*/ 2147483647 h 5396"/>
              <a:gd name="T90" fmla="*/ 2147483647 w 1838"/>
              <a:gd name="T91" fmla="*/ 2147483647 h 5396"/>
              <a:gd name="T92" fmla="*/ 2147483647 w 1838"/>
              <a:gd name="T93" fmla="*/ 2147483647 h 5396"/>
              <a:gd name="T94" fmla="*/ 2147483647 w 1838"/>
              <a:gd name="T95" fmla="*/ 2147483647 h 5396"/>
              <a:gd name="T96" fmla="*/ 2147483647 w 1838"/>
              <a:gd name="T97" fmla="*/ 2147483647 h 5396"/>
              <a:gd name="T98" fmla="*/ 2147483647 w 1838"/>
              <a:gd name="T99" fmla="*/ 2147483647 h 5396"/>
              <a:gd name="T100" fmla="*/ 2147483647 w 1838"/>
              <a:gd name="T101" fmla="*/ 2147483647 h 5396"/>
              <a:gd name="T102" fmla="*/ 2147483647 w 1838"/>
              <a:gd name="T103" fmla="*/ 2147483647 h 5396"/>
              <a:gd name="T104" fmla="*/ 2147483647 w 1838"/>
              <a:gd name="T105" fmla="*/ 2147483647 h 5396"/>
              <a:gd name="T106" fmla="*/ 2147483647 w 1838"/>
              <a:gd name="T107" fmla="*/ 2147483647 h 5396"/>
              <a:gd name="T108" fmla="*/ 2147483647 w 1838"/>
              <a:gd name="T109" fmla="*/ 2147483647 h 5396"/>
              <a:gd name="T110" fmla="*/ 2147483647 w 1838"/>
              <a:gd name="T111" fmla="*/ 2147483647 h 5396"/>
              <a:gd name="T112" fmla="*/ 2147483647 w 1838"/>
              <a:gd name="T113" fmla="*/ 2147483647 h 5396"/>
              <a:gd name="T114" fmla="*/ 2147483647 w 1838"/>
              <a:gd name="T115" fmla="*/ 2147483647 h 5396"/>
              <a:gd name="T116" fmla="*/ 2147483647 w 1838"/>
              <a:gd name="T117" fmla="*/ 2147483647 h 5396"/>
              <a:gd name="T118" fmla="*/ 2147483647 w 1838"/>
              <a:gd name="T119" fmla="*/ 0 h 5396"/>
              <a:gd name="T120" fmla="*/ 2147483647 w 1838"/>
              <a:gd name="T121" fmla="*/ 0 h 53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38"/>
              <a:gd name="T184" fmla="*/ 0 h 5396"/>
              <a:gd name="T185" fmla="*/ 1838 w 1838"/>
              <a:gd name="T186" fmla="*/ 5396 h 53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38" h="5396">
                <a:moveTo>
                  <a:pt x="307" y="0"/>
                </a:moveTo>
                <a:lnTo>
                  <a:pt x="275" y="3"/>
                </a:lnTo>
                <a:lnTo>
                  <a:pt x="245" y="7"/>
                </a:lnTo>
                <a:lnTo>
                  <a:pt x="216" y="15"/>
                </a:lnTo>
                <a:lnTo>
                  <a:pt x="187" y="25"/>
                </a:lnTo>
                <a:lnTo>
                  <a:pt x="160" y="36"/>
                </a:lnTo>
                <a:lnTo>
                  <a:pt x="134" y="54"/>
                </a:lnTo>
                <a:lnTo>
                  <a:pt x="88" y="90"/>
                </a:lnTo>
                <a:lnTo>
                  <a:pt x="52" y="136"/>
                </a:lnTo>
                <a:lnTo>
                  <a:pt x="36" y="162"/>
                </a:lnTo>
                <a:lnTo>
                  <a:pt x="23" y="187"/>
                </a:lnTo>
                <a:lnTo>
                  <a:pt x="14" y="216"/>
                </a:lnTo>
                <a:lnTo>
                  <a:pt x="7" y="245"/>
                </a:lnTo>
                <a:lnTo>
                  <a:pt x="1" y="275"/>
                </a:lnTo>
                <a:lnTo>
                  <a:pt x="0" y="307"/>
                </a:lnTo>
                <a:lnTo>
                  <a:pt x="0" y="5090"/>
                </a:lnTo>
                <a:lnTo>
                  <a:pt x="1" y="5120"/>
                </a:lnTo>
                <a:lnTo>
                  <a:pt x="7" y="5152"/>
                </a:lnTo>
                <a:lnTo>
                  <a:pt x="14" y="5181"/>
                </a:lnTo>
                <a:lnTo>
                  <a:pt x="23" y="5210"/>
                </a:lnTo>
                <a:lnTo>
                  <a:pt x="36" y="5236"/>
                </a:lnTo>
                <a:lnTo>
                  <a:pt x="52" y="5263"/>
                </a:lnTo>
                <a:lnTo>
                  <a:pt x="88" y="5308"/>
                </a:lnTo>
                <a:lnTo>
                  <a:pt x="134" y="5344"/>
                </a:lnTo>
                <a:lnTo>
                  <a:pt x="160" y="5360"/>
                </a:lnTo>
                <a:lnTo>
                  <a:pt x="187" y="5372"/>
                </a:lnTo>
                <a:lnTo>
                  <a:pt x="216" y="5381"/>
                </a:lnTo>
                <a:lnTo>
                  <a:pt x="245" y="5388"/>
                </a:lnTo>
                <a:lnTo>
                  <a:pt x="275" y="5394"/>
                </a:lnTo>
                <a:lnTo>
                  <a:pt x="307" y="5396"/>
                </a:lnTo>
                <a:lnTo>
                  <a:pt x="1531" y="5396"/>
                </a:lnTo>
                <a:lnTo>
                  <a:pt x="1563" y="5394"/>
                </a:lnTo>
                <a:lnTo>
                  <a:pt x="1593" y="5388"/>
                </a:lnTo>
                <a:lnTo>
                  <a:pt x="1622" y="5381"/>
                </a:lnTo>
                <a:lnTo>
                  <a:pt x="1651" y="5372"/>
                </a:lnTo>
                <a:lnTo>
                  <a:pt x="1678" y="5360"/>
                </a:lnTo>
                <a:lnTo>
                  <a:pt x="1704" y="5344"/>
                </a:lnTo>
                <a:lnTo>
                  <a:pt x="1750" y="5308"/>
                </a:lnTo>
                <a:lnTo>
                  <a:pt x="1786" y="5263"/>
                </a:lnTo>
                <a:lnTo>
                  <a:pt x="1802" y="5236"/>
                </a:lnTo>
                <a:lnTo>
                  <a:pt x="1815" y="5210"/>
                </a:lnTo>
                <a:lnTo>
                  <a:pt x="1824" y="5181"/>
                </a:lnTo>
                <a:lnTo>
                  <a:pt x="1831" y="5152"/>
                </a:lnTo>
                <a:lnTo>
                  <a:pt x="1837" y="5120"/>
                </a:lnTo>
                <a:lnTo>
                  <a:pt x="1838" y="5090"/>
                </a:lnTo>
                <a:lnTo>
                  <a:pt x="1838" y="307"/>
                </a:lnTo>
                <a:lnTo>
                  <a:pt x="1837" y="275"/>
                </a:lnTo>
                <a:lnTo>
                  <a:pt x="1831" y="245"/>
                </a:lnTo>
                <a:lnTo>
                  <a:pt x="1824" y="216"/>
                </a:lnTo>
                <a:lnTo>
                  <a:pt x="1815" y="187"/>
                </a:lnTo>
                <a:lnTo>
                  <a:pt x="1802" y="162"/>
                </a:lnTo>
                <a:lnTo>
                  <a:pt x="1786" y="136"/>
                </a:lnTo>
                <a:lnTo>
                  <a:pt x="1750" y="90"/>
                </a:lnTo>
                <a:lnTo>
                  <a:pt x="1704" y="54"/>
                </a:lnTo>
                <a:lnTo>
                  <a:pt x="1678" y="36"/>
                </a:lnTo>
                <a:lnTo>
                  <a:pt x="1651" y="25"/>
                </a:lnTo>
                <a:lnTo>
                  <a:pt x="1622" y="15"/>
                </a:lnTo>
                <a:lnTo>
                  <a:pt x="1593" y="7"/>
                </a:lnTo>
                <a:lnTo>
                  <a:pt x="1563" y="3"/>
                </a:lnTo>
                <a:lnTo>
                  <a:pt x="1531" y="0"/>
                </a:lnTo>
                <a:lnTo>
                  <a:pt x="307" y="0"/>
                </a:lnTo>
                <a:close/>
              </a:path>
            </a:pathLst>
          </a:custGeom>
          <a:solidFill>
            <a:srgbClr val="EAEAEA"/>
          </a:solidFill>
          <a:ln w="7938">
            <a:solidFill>
              <a:srgbClr val="000000"/>
            </a:solidFill>
            <a:round/>
            <a:headEnd/>
            <a:tailEnd/>
          </a:ln>
        </p:spPr>
        <p:txBody>
          <a:bodyPr/>
          <a:lstStyle/>
          <a:p>
            <a:endParaRPr lang="fr-FR"/>
          </a:p>
        </p:txBody>
      </p:sp>
      <p:sp>
        <p:nvSpPr>
          <p:cNvPr id="59412" name="Rectangle 25"/>
          <p:cNvSpPr>
            <a:spLocks noChangeArrowheads="1"/>
          </p:cNvSpPr>
          <p:nvPr/>
        </p:nvSpPr>
        <p:spPr bwMode="auto">
          <a:xfrm>
            <a:off x="7612063" y="3287713"/>
            <a:ext cx="1104900" cy="592137"/>
          </a:xfrm>
          <a:prstGeom prst="rect">
            <a:avLst/>
          </a:prstGeom>
          <a:solidFill>
            <a:srgbClr val="E6E6E6"/>
          </a:solidFill>
          <a:ln w="9525">
            <a:solidFill>
              <a:schemeClr val="tx1"/>
            </a:solidFill>
            <a:miter lim="800000"/>
            <a:headEnd/>
            <a:tailEnd/>
          </a:ln>
        </p:spPr>
        <p:txBody>
          <a:bodyPr wrap="none" anchor="ctr"/>
          <a:lstStyle/>
          <a:p>
            <a:endParaRPr lang="fr-FR"/>
          </a:p>
        </p:txBody>
      </p:sp>
      <p:sp>
        <p:nvSpPr>
          <p:cNvPr id="59413" name="Rectangle 26"/>
          <p:cNvSpPr>
            <a:spLocks noChangeArrowheads="1"/>
          </p:cNvSpPr>
          <p:nvPr/>
        </p:nvSpPr>
        <p:spPr bwMode="auto">
          <a:xfrm>
            <a:off x="7612063" y="2355850"/>
            <a:ext cx="1104900" cy="593725"/>
          </a:xfrm>
          <a:prstGeom prst="rect">
            <a:avLst/>
          </a:prstGeom>
          <a:solidFill>
            <a:srgbClr val="E6E6E6"/>
          </a:solidFill>
          <a:ln w="9525">
            <a:noFill/>
            <a:miter lim="800000"/>
            <a:headEnd/>
            <a:tailEnd/>
          </a:ln>
        </p:spPr>
        <p:txBody>
          <a:bodyPr/>
          <a:lstStyle/>
          <a:p>
            <a:endParaRPr lang="fr-FR"/>
          </a:p>
        </p:txBody>
      </p:sp>
      <p:sp>
        <p:nvSpPr>
          <p:cNvPr id="59414" name="Rectangle 27"/>
          <p:cNvSpPr>
            <a:spLocks noChangeArrowheads="1"/>
          </p:cNvSpPr>
          <p:nvPr/>
        </p:nvSpPr>
        <p:spPr bwMode="auto">
          <a:xfrm>
            <a:off x="7612063" y="2355850"/>
            <a:ext cx="1104900" cy="593725"/>
          </a:xfrm>
          <a:prstGeom prst="rect">
            <a:avLst/>
          </a:prstGeom>
          <a:solidFill>
            <a:srgbClr val="E6E6E6"/>
          </a:solidFill>
          <a:ln w="9525">
            <a:solidFill>
              <a:schemeClr val="tx1"/>
            </a:solidFill>
            <a:miter lim="800000"/>
            <a:headEnd/>
            <a:tailEnd/>
          </a:ln>
        </p:spPr>
        <p:txBody>
          <a:bodyPr wrap="none" lIns="106674" tIns="53337" rIns="106674" bIns="53337" anchor="ctr"/>
          <a:lstStyle/>
          <a:p>
            <a:pPr algn="ctr" defTabSz="1066800">
              <a:lnSpc>
                <a:spcPct val="100000"/>
              </a:lnSpc>
            </a:pPr>
            <a:r>
              <a:rPr lang="en-US" sz="1300" b="0">
                <a:solidFill>
                  <a:srgbClr val="000000"/>
                </a:solidFill>
                <a:latin typeface="Times New Roman" pitchFamily="18" charset="0"/>
                <a:ea typeface="Osaka" charset="-128"/>
              </a:rPr>
              <a:t>Modèle</a:t>
            </a:r>
          </a:p>
          <a:p>
            <a:pPr algn="ctr" defTabSz="1066800">
              <a:lnSpc>
                <a:spcPct val="100000"/>
              </a:lnSpc>
            </a:pPr>
            <a:r>
              <a:rPr lang="en-US" sz="1300" b="0">
                <a:solidFill>
                  <a:srgbClr val="000000"/>
                </a:solidFill>
                <a:latin typeface="Times New Roman" pitchFamily="18" charset="0"/>
                <a:ea typeface="Osaka" charset="-128"/>
              </a:rPr>
              <a:t>Tâches et</a:t>
            </a:r>
          </a:p>
          <a:p>
            <a:pPr algn="ctr" defTabSz="1066800">
              <a:lnSpc>
                <a:spcPct val="100000"/>
              </a:lnSpc>
            </a:pPr>
            <a:r>
              <a:rPr lang="en-US" sz="1300" b="0">
                <a:solidFill>
                  <a:srgbClr val="000000"/>
                </a:solidFill>
                <a:latin typeface="Times New Roman" pitchFamily="18" charset="0"/>
                <a:ea typeface="Osaka" charset="-128"/>
              </a:rPr>
              <a:t>Concepts</a:t>
            </a:r>
            <a:endParaRPr lang="fr-FR" sz="1300" b="0">
              <a:solidFill>
                <a:srgbClr val="000000"/>
              </a:solidFill>
              <a:latin typeface="Times New Roman" pitchFamily="18" charset="0"/>
              <a:ea typeface="Osaka" charset="-128"/>
            </a:endParaRPr>
          </a:p>
        </p:txBody>
      </p:sp>
      <p:sp>
        <p:nvSpPr>
          <p:cNvPr id="59415" name="Rectangle 28"/>
          <p:cNvSpPr>
            <a:spLocks noChangeArrowheads="1"/>
          </p:cNvSpPr>
          <p:nvPr/>
        </p:nvSpPr>
        <p:spPr bwMode="auto">
          <a:xfrm>
            <a:off x="7612063" y="4219575"/>
            <a:ext cx="1104900" cy="592138"/>
          </a:xfrm>
          <a:prstGeom prst="rect">
            <a:avLst/>
          </a:prstGeom>
          <a:solidFill>
            <a:srgbClr val="E6E6E6"/>
          </a:solidFill>
          <a:ln w="9525">
            <a:solidFill>
              <a:schemeClr val="tx1"/>
            </a:solidFill>
            <a:miter lim="800000"/>
            <a:headEnd/>
            <a:tailEnd/>
          </a:ln>
        </p:spPr>
        <p:txBody>
          <a:bodyPr wrap="none" anchor="ctr"/>
          <a:lstStyle/>
          <a:p>
            <a:endParaRPr lang="fr-FR"/>
          </a:p>
        </p:txBody>
      </p:sp>
      <p:sp>
        <p:nvSpPr>
          <p:cNvPr id="59416" name="Rectangle 29"/>
          <p:cNvSpPr>
            <a:spLocks noChangeArrowheads="1"/>
          </p:cNvSpPr>
          <p:nvPr/>
        </p:nvSpPr>
        <p:spPr bwMode="auto">
          <a:xfrm>
            <a:off x="7502525" y="5273675"/>
            <a:ext cx="1130300" cy="592138"/>
          </a:xfrm>
          <a:prstGeom prst="rect">
            <a:avLst/>
          </a:prstGeom>
          <a:solidFill>
            <a:srgbClr val="E6E6E6"/>
          </a:solidFill>
          <a:ln w="9525">
            <a:solidFill>
              <a:schemeClr val="tx1"/>
            </a:solidFill>
            <a:miter lim="800000"/>
            <a:headEnd/>
            <a:tailEnd/>
          </a:ln>
        </p:spPr>
        <p:txBody>
          <a:bodyPr wrap="none" anchor="ctr"/>
          <a:lstStyle/>
          <a:p>
            <a:endParaRPr lang="fr-FR"/>
          </a:p>
        </p:txBody>
      </p:sp>
      <p:sp>
        <p:nvSpPr>
          <p:cNvPr id="59417" name="Text Box 30"/>
          <p:cNvSpPr txBox="1">
            <a:spLocks noChangeArrowheads="1"/>
          </p:cNvSpPr>
          <p:nvPr/>
        </p:nvSpPr>
        <p:spPr bwMode="auto">
          <a:xfrm>
            <a:off x="7659688" y="3287713"/>
            <a:ext cx="1012825" cy="663575"/>
          </a:xfrm>
          <a:prstGeom prst="rect">
            <a:avLst/>
          </a:prstGeom>
          <a:noFill/>
          <a:ln w="9525">
            <a:noFill/>
            <a:miter lim="800000"/>
            <a:headEnd/>
            <a:tailEnd/>
          </a:ln>
        </p:spPr>
        <p:txBody>
          <a:bodyPr lIns="106674" tIns="53337" rIns="106674" bIns="53337">
            <a:spAutoFit/>
          </a:bodyPr>
          <a:lstStyle/>
          <a:p>
            <a:pPr algn="ctr" defTabSz="1066800">
              <a:lnSpc>
                <a:spcPct val="100000"/>
              </a:lnSpc>
            </a:pPr>
            <a:endParaRPr lang="en-US" sz="1300" b="0">
              <a:latin typeface="Times New Roman" pitchFamily="18" charset="0"/>
              <a:ea typeface="Osaka" charset="-128"/>
            </a:endParaRPr>
          </a:p>
          <a:p>
            <a:pPr algn="ctr" defTabSz="1066800">
              <a:lnSpc>
                <a:spcPct val="100000"/>
              </a:lnSpc>
            </a:pPr>
            <a:endParaRPr lang="en-US" sz="1300" b="0">
              <a:latin typeface="Times New Roman" pitchFamily="18" charset="0"/>
              <a:ea typeface="Osaka" charset="-128"/>
            </a:endParaRPr>
          </a:p>
          <a:p>
            <a:pPr algn="ctr" defTabSz="1066800">
              <a:lnSpc>
                <a:spcPct val="100000"/>
              </a:lnSpc>
            </a:pPr>
            <a:endParaRPr lang="en-US" sz="1300" b="0">
              <a:latin typeface="Times New Roman" pitchFamily="18" charset="0"/>
              <a:ea typeface="Osaka" charset="-128"/>
            </a:endParaRPr>
          </a:p>
        </p:txBody>
      </p:sp>
      <p:sp>
        <p:nvSpPr>
          <p:cNvPr id="59418" name="Line 31"/>
          <p:cNvSpPr>
            <a:spLocks noChangeShapeType="1"/>
          </p:cNvSpPr>
          <p:nvPr/>
        </p:nvSpPr>
        <p:spPr bwMode="auto">
          <a:xfrm>
            <a:off x="1443038" y="1847850"/>
            <a:ext cx="8194675" cy="0"/>
          </a:xfrm>
          <a:prstGeom prst="line">
            <a:avLst/>
          </a:prstGeom>
          <a:noFill/>
          <a:ln w="9525">
            <a:solidFill>
              <a:schemeClr val="tx1"/>
            </a:solidFill>
            <a:round/>
            <a:headEnd/>
            <a:tailEnd/>
          </a:ln>
        </p:spPr>
        <p:txBody>
          <a:bodyPr wrap="none" anchor="ctr"/>
          <a:lstStyle/>
          <a:p>
            <a:endParaRPr lang="fr-FR"/>
          </a:p>
        </p:txBody>
      </p:sp>
      <p:sp>
        <p:nvSpPr>
          <p:cNvPr id="59419" name="Rectangle 32"/>
          <p:cNvSpPr>
            <a:spLocks noChangeArrowheads="1"/>
          </p:cNvSpPr>
          <p:nvPr/>
        </p:nvSpPr>
        <p:spPr bwMode="auto">
          <a:xfrm>
            <a:off x="6046788" y="1847850"/>
            <a:ext cx="2332037" cy="236538"/>
          </a:xfrm>
          <a:prstGeom prst="rect">
            <a:avLst/>
          </a:prstGeom>
          <a:noFill/>
          <a:ln w="9525">
            <a:noFill/>
            <a:miter lim="800000"/>
            <a:headEnd/>
            <a:tailEnd/>
          </a:ln>
        </p:spPr>
        <p:txBody>
          <a:bodyPr lIns="0" tIns="0" rIns="0" bIns="0">
            <a:spAutoFit/>
          </a:bodyPr>
          <a:lstStyle/>
          <a:p>
            <a:pPr defTabSz="1066800">
              <a:lnSpc>
                <a:spcPct val="100000"/>
              </a:lnSpc>
            </a:pPr>
            <a:r>
              <a:rPr lang="en-US" sz="1600">
                <a:solidFill>
                  <a:srgbClr val="000000"/>
                </a:solidFill>
                <a:latin typeface="Times New Roman" pitchFamily="18" charset="0"/>
                <a:ea typeface="Osaka" charset="-128"/>
              </a:rPr>
              <a:t>Modèles archétypes</a:t>
            </a:r>
            <a:endParaRPr lang="en-US" sz="2800" b="0">
              <a:latin typeface="Times New Roman" pitchFamily="18" charset="0"/>
              <a:ea typeface="Osaka" charset="-128"/>
            </a:endParaRPr>
          </a:p>
        </p:txBody>
      </p:sp>
      <p:sp>
        <p:nvSpPr>
          <p:cNvPr id="59420" name="Line 33"/>
          <p:cNvSpPr>
            <a:spLocks noChangeShapeType="1"/>
          </p:cNvSpPr>
          <p:nvPr/>
        </p:nvSpPr>
        <p:spPr bwMode="auto">
          <a:xfrm flipV="1">
            <a:off x="1443038" y="1847850"/>
            <a:ext cx="0" cy="423863"/>
          </a:xfrm>
          <a:prstGeom prst="line">
            <a:avLst/>
          </a:prstGeom>
          <a:noFill/>
          <a:ln w="9525">
            <a:solidFill>
              <a:schemeClr val="tx1"/>
            </a:solidFill>
            <a:round/>
            <a:headEnd/>
            <a:tailEnd/>
          </a:ln>
        </p:spPr>
        <p:txBody>
          <a:bodyPr wrap="none" anchor="ctr"/>
          <a:lstStyle/>
          <a:p>
            <a:endParaRPr lang="fr-FR"/>
          </a:p>
        </p:txBody>
      </p:sp>
      <p:sp>
        <p:nvSpPr>
          <p:cNvPr id="59421" name="Line 34"/>
          <p:cNvSpPr>
            <a:spLocks noChangeShapeType="1"/>
          </p:cNvSpPr>
          <p:nvPr/>
        </p:nvSpPr>
        <p:spPr bwMode="auto">
          <a:xfrm>
            <a:off x="4205288" y="1847850"/>
            <a:ext cx="0" cy="423863"/>
          </a:xfrm>
          <a:prstGeom prst="line">
            <a:avLst/>
          </a:prstGeom>
          <a:noFill/>
          <a:ln w="9525">
            <a:solidFill>
              <a:schemeClr val="tx1"/>
            </a:solidFill>
            <a:round/>
            <a:headEnd/>
            <a:tailEnd type="triangle" w="med" len="med"/>
          </a:ln>
        </p:spPr>
        <p:txBody>
          <a:bodyPr wrap="none" anchor="ctr"/>
          <a:lstStyle/>
          <a:p>
            <a:endParaRPr lang="fr-FR"/>
          </a:p>
        </p:txBody>
      </p:sp>
      <p:sp>
        <p:nvSpPr>
          <p:cNvPr id="59422" name="Rectangle 35"/>
          <p:cNvSpPr>
            <a:spLocks noChangeArrowheads="1"/>
          </p:cNvSpPr>
          <p:nvPr/>
        </p:nvSpPr>
        <p:spPr bwMode="auto">
          <a:xfrm>
            <a:off x="9361488" y="2355850"/>
            <a:ext cx="828675" cy="203200"/>
          </a:xfrm>
          <a:prstGeom prst="rect">
            <a:avLst/>
          </a:prstGeom>
          <a:noFill/>
          <a:ln w="9525">
            <a:noFill/>
            <a:miter lim="800000"/>
            <a:headEnd/>
            <a:tailEnd/>
          </a:ln>
        </p:spPr>
        <p:txBody>
          <a:bodyPr lIns="0" tIns="0" rIns="0" bIns="0">
            <a:spAutoFit/>
          </a:bodyPr>
          <a:lstStyle/>
          <a:p>
            <a:pPr defTabSz="1066800">
              <a:lnSpc>
                <a:spcPct val="100000"/>
              </a:lnSpc>
            </a:pPr>
            <a:r>
              <a:rPr lang="en-US" sz="1400">
                <a:solidFill>
                  <a:srgbClr val="000000"/>
                </a:solidFill>
                <a:latin typeface="Times New Roman" pitchFamily="18" charset="0"/>
                <a:ea typeface="Osaka" charset="-128"/>
              </a:rPr>
              <a:t>Config 2</a:t>
            </a:r>
            <a:endParaRPr lang="en-US" sz="2800" b="0">
              <a:latin typeface="Times New Roman" pitchFamily="18" charset="0"/>
              <a:ea typeface="Osaka" charset="-128"/>
            </a:endParaRPr>
          </a:p>
        </p:txBody>
      </p:sp>
      <p:sp>
        <p:nvSpPr>
          <p:cNvPr id="59423" name="Line 36"/>
          <p:cNvSpPr>
            <a:spLocks noChangeShapeType="1"/>
          </p:cNvSpPr>
          <p:nvPr/>
        </p:nvSpPr>
        <p:spPr bwMode="auto">
          <a:xfrm>
            <a:off x="9637713" y="1847850"/>
            <a:ext cx="0" cy="423863"/>
          </a:xfrm>
          <a:prstGeom prst="line">
            <a:avLst/>
          </a:prstGeom>
          <a:noFill/>
          <a:ln w="9525">
            <a:solidFill>
              <a:schemeClr val="tx1"/>
            </a:solidFill>
            <a:round/>
            <a:headEnd/>
            <a:tailEnd type="triangle" w="med" len="med"/>
          </a:ln>
        </p:spPr>
        <p:txBody>
          <a:bodyPr wrap="none" anchor="ctr"/>
          <a:lstStyle/>
          <a:p>
            <a:endParaRPr lang="fr-FR"/>
          </a:p>
        </p:txBody>
      </p:sp>
      <p:sp>
        <p:nvSpPr>
          <p:cNvPr id="59424" name="Freeform 37"/>
          <p:cNvSpPr>
            <a:spLocks/>
          </p:cNvSpPr>
          <p:nvPr/>
        </p:nvSpPr>
        <p:spPr bwMode="auto">
          <a:xfrm>
            <a:off x="3744913" y="3033713"/>
            <a:ext cx="903287" cy="381000"/>
          </a:xfrm>
          <a:custGeom>
            <a:avLst/>
            <a:gdLst>
              <a:gd name="T0" fmla="*/ 2147483647 w 1377"/>
              <a:gd name="T1" fmla="*/ 0 h 574"/>
              <a:gd name="T2" fmla="*/ 2147483647 w 1377"/>
              <a:gd name="T3" fmla="*/ 2147483647 h 574"/>
              <a:gd name="T4" fmla="*/ 2147483647 w 1377"/>
              <a:gd name="T5" fmla="*/ 2147483647 h 574"/>
              <a:gd name="T6" fmla="*/ 2147483647 w 1377"/>
              <a:gd name="T7" fmla="*/ 2147483647 h 574"/>
              <a:gd name="T8" fmla="*/ 2147483647 w 1377"/>
              <a:gd name="T9" fmla="*/ 2147483647 h 574"/>
              <a:gd name="T10" fmla="*/ 2147483647 w 1377"/>
              <a:gd name="T11" fmla="*/ 2147483647 h 574"/>
              <a:gd name="T12" fmla="*/ 2147483647 w 1377"/>
              <a:gd name="T13" fmla="*/ 2147483647 h 574"/>
              <a:gd name="T14" fmla="*/ 2147483647 w 1377"/>
              <a:gd name="T15" fmla="*/ 2147483647 h 574"/>
              <a:gd name="T16" fmla="*/ 0 w 1377"/>
              <a:gd name="T17" fmla="*/ 2147483647 h 574"/>
              <a:gd name="T18" fmla="*/ 0 w 1377"/>
              <a:gd name="T19" fmla="*/ 2147483647 h 574"/>
              <a:gd name="T20" fmla="*/ 2147483647 w 1377"/>
              <a:gd name="T21" fmla="*/ 2147483647 h 574"/>
              <a:gd name="T22" fmla="*/ 2147483647 w 1377"/>
              <a:gd name="T23" fmla="*/ 2147483647 h 574"/>
              <a:gd name="T24" fmla="*/ 2147483647 w 1377"/>
              <a:gd name="T25" fmla="*/ 2147483647 h 574"/>
              <a:gd name="T26" fmla="*/ 2147483647 w 1377"/>
              <a:gd name="T27" fmla="*/ 2147483647 h 574"/>
              <a:gd name="T28" fmla="*/ 2147483647 w 1377"/>
              <a:gd name="T29" fmla="*/ 2147483647 h 574"/>
              <a:gd name="T30" fmla="*/ 2147483647 w 1377"/>
              <a:gd name="T31" fmla="*/ 2147483647 h 574"/>
              <a:gd name="T32" fmla="*/ 2147483647 w 1377"/>
              <a:gd name="T33" fmla="*/ 2147483647 h 574"/>
              <a:gd name="T34" fmla="*/ 2147483647 w 1377"/>
              <a:gd name="T35" fmla="*/ 2147483647 h 574"/>
              <a:gd name="T36" fmla="*/ 2147483647 w 1377"/>
              <a:gd name="T37" fmla="*/ 2147483647 h 574"/>
              <a:gd name="T38" fmla="*/ 2147483647 w 1377"/>
              <a:gd name="T39" fmla="*/ 2147483647 h 574"/>
              <a:gd name="T40" fmla="*/ 2147483647 w 1377"/>
              <a:gd name="T41" fmla="*/ 2147483647 h 574"/>
              <a:gd name="T42" fmla="*/ 2147483647 w 1377"/>
              <a:gd name="T43" fmla="*/ 2147483647 h 574"/>
              <a:gd name="T44" fmla="*/ 2147483647 w 1377"/>
              <a:gd name="T45" fmla="*/ 2147483647 h 574"/>
              <a:gd name="T46" fmla="*/ 2147483647 w 1377"/>
              <a:gd name="T47" fmla="*/ 2147483647 h 574"/>
              <a:gd name="T48" fmla="*/ 2147483647 w 1377"/>
              <a:gd name="T49" fmla="*/ 2147483647 h 574"/>
              <a:gd name="T50" fmla="*/ 2147483647 w 1377"/>
              <a:gd name="T51" fmla="*/ 2147483647 h 574"/>
              <a:gd name="T52" fmla="*/ 2147483647 w 1377"/>
              <a:gd name="T53" fmla="*/ 2147483647 h 574"/>
              <a:gd name="T54" fmla="*/ 2147483647 w 1377"/>
              <a:gd name="T55" fmla="*/ 2147483647 h 574"/>
              <a:gd name="T56" fmla="*/ 2147483647 w 1377"/>
              <a:gd name="T57" fmla="*/ 2147483647 h 574"/>
              <a:gd name="T58" fmla="*/ 2147483647 w 1377"/>
              <a:gd name="T59" fmla="*/ 2147483647 h 574"/>
              <a:gd name="T60" fmla="*/ 2147483647 w 1377"/>
              <a:gd name="T61" fmla="*/ 2147483647 h 574"/>
              <a:gd name="T62" fmla="*/ 2147483647 w 1377"/>
              <a:gd name="T63" fmla="*/ 2147483647 h 574"/>
              <a:gd name="T64" fmla="*/ 2147483647 w 1377"/>
              <a:gd name="T65" fmla="*/ 2147483647 h 574"/>
              <a:gd name="T66" fmla="*/ 2147483647 w 1377"/>
              <a:gd name="T67" fmla="*/ 2147483647 h 574"/>
              <a:gd name="T68" fmla="*/ 2147483647 w 1377"/>
              <a:gd name="T69" fmla="*/ 2147483647 h 574"/>
              <a:gd name="T70" fmla="*/ 2147483647 w 1377"/>
              <a:gd name="T71" fmla="*/ 0 h 574"/>
              <a:gd name="T72" fmla="*/ 2147483647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25" name="Freeform 38"/>
          <p:cNvSpPr>
            <a:spLocks/>
          </p:cNvSpPr>
          <p:nvPr/>
        </p:nvSpPr>
        <p:spPr bwMode="auto">
          <a:xfrm>
            <a:off x="3744913" y="3625850"/>
            <a:ext cx="903287" cy="381000"/>
          </a:xfrm>
          <a:custGeom>
            <a:avLst/>
            <a:gdLst>
              <a:gd name="T0" fmla="*/ 2147483647 w 1377"/>
              <a:gd name="T1" fmla="*/ 0 h 574"/>
              <a:gd name="T2" fmla="*/ 2147483647 w 1377"/>
              <a:gd name="T3" fmla="*/ 2147483647 h 574"/>
              <a:gd name="T4" fmla="*/ 2147483647 w 1377"/>
              <a:gd name="T5" fmla="*/ 2147483647 h 574"/>
              <a:gd name="T6" fmla="*/ 2147483647 w 1377"/>
              <a:gd name="T7" fmla="*/ 2147483647 h 574"/>
              <a:gd name="T8" fmla="*/ 2147483647 w 1377"/>
              <a:gd name="T9" fmla="*/ 2147483647 h 574"/>
              <a:gd name="T10" fmla="*/ 2147483647 w 1377"/>
              <a:gd name="T11" fmla="*/ 2147483647 h 574"/>
              <a:gd name="T12" fmla="*/ 2147483647 w 1377"/>
              <a:gd name="T13" fmla="*/ 2147483647 h 574"/>
              <a:gd name="T14" fmla="*/ 2147483647 w 1377"/>
              <a:gd name="T15" fmla="*/ 2147483647 h 574"/>
              <a:gd name="T16" fmla="*/ 0 w 1377"/>
              <a:gd name="T17" fmla="*/ 2147483647 h 574"/>
              <a:gd name="T18" fmla="*/ 0 w 1377"/>
              <a:gd name="T19" fmla="*/ 2147483647 h 574"/>
              <a:gd name="T20" fmla="*/ 2147483647 w 1377"/>
              <a:gd name="T21" fmla="*/ 2147483647 h 574"/>
              <a:gd name="T22" fmla="*/ 2147483647 w 1377"/>
              <a:gd name="T23" fmla="*/ 2147483647 h 574"/>
              <a:gd name="T24" fmla="*/ 2147483647 w 1377"/>
              <a:gd name="T25" fmla="*/ 2147483647 h 574"/>
              <a:gd name="T26" fmla="*/ 2147483647 w 1377"/>
              <a:gd name="T27" fmla="*/ 2147483647 h 574"/>
              <a:gd name="T28" fmla="*/ 2147483647 w 1377"/>
              <a:gd name="T29" fmla="*/ 2147483647 h 574"/>
              <a:gd name="T30" fmla="*/ 2147483647 w 1377"/>
              <a:gd name="T31" fmla="*/ 2147483647 h 574"/>
              <a:gd name="T32" fmla="*/ 2147483647 w 1377"/>
              <a:gd name="T33" fmla="*/ 2147483647 h 574"/>
              <a:gd name="T34" fmla="*/ 2147483647 w 1377"/>
              <a:gd name="T35" fmla="*/ 2147483647 h 574"/>
              <a:gd name="T36" fmla="*/ 2147483647 w 1377"/>
              <a:gd name="T37" fmla="*/ 2147483647 h 574"/>
              <a:gd name="T38" fmla="*/ 2147483647 w 1377"/>
              <a:gd name="T39" fmla="*/ 2147483647 h 574"/>
              <a:gd name="T40" fmla="*/ 2147483647 w 1377"/>
              <a:gd name="T41" fmla="*/ 2147483647 h 574"/>
              <a:gd name="T42" fmla="*/ 2147483647 w 1377"/>
              <a:gd name="T43" fmla="*/ 2147483647 h 574"/>
              <a:gd name="T44" fmla="*/ 2147483647 w 1377"/>
              <a:gd name="T45" fmla="*/ 2147483647 h 574"/>
              <a:gd name="T46" fmla="*/ 2147483647 w 1377"/>
              <a:gd name="T47" fmla="*/ 2147483647 h 574"/>
              <a:gd name="T48" fmla="*/ 2147483647 w 1377"/>
              <a:gd name="T49" fmla="*/ 2147483647 h 574"/>
              <a:gd name="T50" fmla="*/ 2147483647 w 1377"/>
              <a:gd name="T51" fmla="*/ 2147483647 h 574"/>
              <a:gd name="T52" fmla="*/ 2147483647 w 1377"/>
              <a:gd name="T53" fmla="*/ 2147483647 h 574"/>
              <a:gd name="T54" fmla="*/ 2147483647 w 1377"/>
              <a:gd name="T55" fmla="*/ 2147483647 h 574"/>
              <a:gd name="T56" fmla="*/ 2147483647 w 1377"/>
              <a:gd name="T57" fmla="*/ 2147483647 h 574"/>
              <a:gd name="T58" fmla="*/ 2147483647 w 1377"/>
              <a:gd name="T59" fmla="*/ 2147483647 h 574"/>
              <a:gd name="T60" fmla="*/ 2147483647 w 1377"/>
              <a:gd name="T61" fmla="*/ 2147483647 h 574"/>
              <a:gd name="T62" fmla="*/ 2147483647 w 1377"/>
              <a:gd name="T63" fmla="*/ 2147483647 h 574"/>
              <a:gd name="T64" fmla="*/ 2147483647 w 1377"/>
              <a:gd name="T65" fmla="*/ 2147483647 h 574"/>
              <a:gd name="T66" fmla="*/ 2147483647 w 1377"/>
              <a:gd name="T67" fmla="*/ 2147483647 h 574"/>
              <a:gd name="T68" fmla="*/ 2147483647 w 1377"/>
              <a:gd name="T69" fmla="*/ 2147483647 h 574"/>
              <a:gd name="T70" fmla="*/ 2147483647 w 1377"/>
              <a:gd name="T71" fmla="*/ 0 h 574"/>
              <a:gd name="T72" fmla="*/ 2147483647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26" name="Freeform 39"/>
          <p:cNvSpPr>
            <a:spLocks/>
          </p:cNvSpPr>
          <p:nvPr/>
        </p:nvSpPr>
        <p:spPr bwMode="auto">
          <a:xfrm>
            <a:off x="3744913" y="4049713"/>
            <a:ext cx="903287" cy="381000"/>
          </a:xfrm>
          <a:custGeom>
            <a:avLst/>
            <a:gdLst>
              <a:gd name="T0" fmla="*/ 2147483647 w 1377"/>
              <a:gd name="T1" fmla="*/ 0 h 574"/>
              <a:gd name="T2" fmla="*/ 2147483647 w 1377"/>
              <a:gd name="T3" fmla="*/ 2147483647 h 574"/>
              <a:gd name="T4" fmla="*/ 2147483647 w 1377"/>
              <a:gd name="T5" fmla="*/ 2147483647 h 574"/>
              <a:gd name="T6" fmla="*/ 2147483647 w 1377"/>
              <a:gd name="T7" fmla="*/ 2147483647 h 574"/>
              <a:gd name="T8" fmla="*/ 2147483647 w 1377"/>
              <a:gd name="T9" fmla="*/ 2147483647 h 574"/>
              <a:gd name="T10" fmla="*/ 2147483647 w 1377"/>
              <a:gd name="T11" fmla="*/ 2147483647 h 574"/>
              <a:gd name="T12" fmla="*/ 2147483647 w 1377"/>
              <a:gd name="T13" fmla="*/ 2147483647 h 574"/>
              <a:gd name="T14" fmla="*/ 2147483647 w 1377"/>
              <a:gd name="T15" fmla="*/ 2147483647 h 574"/>
              <a:gd name="T16" fmla="*/ 0 w 1377"/>
              <a:gd name="T17" fmla="*/ 2147483647 h 574"/>
              <a:gd name="T18" fmla="*/ 0 w 1377"/>
              <a:gd name="T19" fmla="*/ 2147483647 h 574"/>
              <a:gd name="T20" fmla="*/ 2147483647 w 1377"/>
              <a:gd name="T21" fmla="*/ 2147483647 h 574"/>
              <a:gd name="T22" fmla="*/ 2147483647 w 1377"/>
              <a:gd name="T23" fmla="*/ 2147483647 h 574"/>
              <a:gd name="T24" fmla="*/ 2147483647 w 1377"/>
              <a:gd name="T25" fmla="*/ 2147483647 h 574"/>
              <a:gd name="T26" fmla="*/ 2147483647 w 1377"/>
              <a:gd name="T27" fmla="*/ 2147483647 h 574"/>
              <a:gd name="T28" fmla="*/ 2147483647 w 1377"/>
              <a:gd name="T29" fmla="*/ 2147483647 h 574"/>
              <a:gd name="T30" fmla="*/ 2147483647 w 1377"/>
              <a:gd name="T31" fmla="*/ 2147483647 h 574"/>
              <a:gd name="T32" fmla="*/ 2147483647 w 1377"/>
              <a:gd name="T33" fmla="*/ 2147483647 h 574"/>
              <a:gd name="T34" fmla="*/ 2147483647 w 1377"/>
              <a:gd name="T35" fmla="*/ 2147483647 h 574"/>
              <a:gd name="T36" fmla="*/ 2147483647 w 1377"/>
              <a:gd name="T37" fmla="*/ 2147483647 h 574"/>
              <a:gd name="T38" fmla="*/ 2147483647 w 1377"/>
              <a:gd name="T39" fmla="*/ 2147483647 h 574"/>
              <a:gd name="T40" fmla="*/ 2147483647 w 1377"/>
              <a:gd name="T41" fmla="*/ 2147483647 h 574"/>
              <a:gd name="T42" fmla="*/ 2147483647 w 1377"/>
              <a:gd name="T43" fmla="*/ 2147483647 h 574"/>
              <a:gd name="T44" fmla="*/ 2147483647 w 1377"/>
              <a:gd name="T45" fmla="*/ 2147483647 h 574"/>
              <a:gd name="T46" fmla="*/ 2147483647 w 1377"/>
              <a:gd name="T47" fmla="*/ 2147483647 h 574"/>
              <a:gd name="T48" fmla="*/ 2147483647 w 1377"/>
              <a:gd name="T49" fmla="*/ 2147483647 h 574"/>
              <a:gd name="T50" fmla="*/ 2147483647 w 1377"/>
              <a:gd name="T51" fmla="*/ 2147483647 h 574"/>
              <a:gd name="T52" fmla="*/ 2147483647 w 1377"/>
              <a:gd name="T53" fmla="*/ 2147483647 h 574"/>
              <a:gd name="T54" fmla="*/ 2147483647 w 1377"/>
              <a:gd name="T55" fmla="*/ 2147483647 h 574"/>
              <a:gd name="T56" fmla="*/ 2147483647 w 1377"/>
              <a:gd name="T57" fmla="*/ 2147483647 h 574"/>
              <a:gd name="T58" fmla="*/ 2147483647 w 1377"/>
              <a:gd name="T59" fmla="*/ 2147483647 h 574"/>
              <a:gd name="T60" fmla="*/ 2147483647 w 1377"/>
              <a:gd name="T61" fmla="*/ 2147483647 h 574"/>
              <a:gd name="T62" fmla="*/ 2147483647 w 1377"/>
              <a:gd name="T63" fmla="*/ 2147483647 h 574"/>
              <a:gd name="T64" fmla="*/ 2147483647 w 1377"/>
              <a:gd name="T65" fmla="*/ 2147483647 h 574"/>
              <a:gd name="T66" fmla="*/ 2147483647 w 1377"/>
              <a:gd name="T67" fmla="*/ 2147483647 h 574"/>
              <a:gd name="T68" fmla="*/ 2147483647 w 1377"/>
              <a:gd name="T69" fmla="*/ 2147483647 h 574"/>
              <a:gd name="T70" fmla="*/ 2147483647 w 1377"/>
              <a:gd name="T71" fmla="*/ 0 h 574"/>
              <a:gd name="T72" fmla="*/ 2147483647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27" name="Freeform 40"/>
          <p:cNvSpPr>
            <a:spLocks/>
          </p:cNvSpPr>
          <p:nvPr/>
        </p:nvSpPr>
        <p:spPr bwMode="auto">
          <a:xfrm>
            <a:off x="3744913" y="4473575"/>
            <a:ext cx="903287" cy="381000"/>
          </a:xfrm>
          <a:custGeom>
            <a:avLst/>
            <a:gdLst>
              <a:gd name="T0" fmla="*/ 2147483647 w 1377"/>
              <a:gd name="T1" fmla="*/ 0 h 574"/>
              <a:gd name="T2" fmla="*/ 2147483647 w 1377"/>
              <a:gd name="T3" fmla="*/ 2147483647 h 574"/>
              <a:gd name="T4" fmla="*/ 2147483647 w 1377"/>
              <a:gd name="T5" fmla="*/ 2147483647 h 574"/>
              <a:gd name="T6" fmla="*/ 2147483647 w 1377"/>
              <a:gd name="T7" fmla="*/ 2147483647 h 574"/>
              <a:gd name="T8" fmla="*/ 2147483647 w 1377"/>
              <a:gd name="T9" fmla="*/ 2147483647 h 574"/>
              <a:gd name="T10" fmla="*/ 2147483647 w 1377"/>
              <a:gd name="T11" fmla="*/ 2147483647 h 574"/>
              <a:gd name="T12" fmla="*/ 2147483647 w 1377"/>
              <a:gd name="T13" fmla="*/ 2147483647 h 574"/>
              <a:gd name="T14" fmla="*/ 2147483647 w 1377"/>
              <a:gd name="T15" fmla="*/ 2147483647 h 574"/>
              <a:gd name="T16" fmla="*/ 0 w 1377"/>
              <a:gd name="T17" fmla="*/ 2147483647 h 574"/>
              <a:gd name="T18" fmla="*/ 0 w 1377"/>
              <a:gd name="T19" fmla="*/ 2147483647 h 574"/>
              <a:gd name="T20" fmla="*/ 2147483647 w 1377"/>
              <a:gd name="T21" fmla="*/ 2147483647 h 574"/>
              <a:gd name="T22" fmla="*/ 2147483647 w 1377"/>
              <a:gd name="T23" fmla="*/ 2147483647 h 574"/>
              <a:gd name="T24" fmla="*/ 2147483647 w 1377"/>
              <a:gd name="T25" fmla="*/ 2147483647 h 574"/>
              <a:gd name="T26" fmla="*/ 2147483647 w 1377"/>
              <a:gd name="T27" fmla="*/ 2147483647 h 574"/>
              <a:gd name="T28" fmla="*/ 2147483647 w 1377"/>
              <a:gd name="T29" fmla="*/ 2147483647 h 574"/>
              <a:gd name="T30" fmla="*/ 2147483647 w 1377"/>
              <a:gd name="T31" fmla="*/ 2147483647 h 574"/>
              <a:gd name="T32" fmla="*/ 2147483647 w 1377"/>
              <a:gd name="T33" fmla="*/ 2147483647 h 574"/>
              <a:gd name="T34" fmla="*/ 2147483647 w 1377"/>
              <a:gd name="T35" fmla="*/ 2147483647 h 574"/>
              <a:gd name="T36" fmla="*/ 2147483647 w 1377"/>
              <a:gd name="T37" fmla="*/ 2147483647 h 574"/>
              <a:gd name="T38" fmla="*/ 2147483647 w 1377"/>
              <a:gd name="T39" fmla="*/ 2147483647 h 574"/>
              <a:gd name="T40" fmla="*/ 2147483647 w 1377"/>
              <a:gd name="T41" fmla="*/ 2147483647 h 574"/>
              <a:gd name="T42" fmla="*/ 2147483647 w 1377"/>
              <a:gd name="T43" fmla="*/ 2147483647 h 574"/>
              <a:gd name="T44" fmla="*/ 2147483647 w 1377"/>
              <a:gd name="T45" fmla="*/ 2147483647 h 574"/>
              <a:gd name="T46" fmla="*/ 2147483647 w 1377"/>
              <a:gd name="T47" fmla="*/ 2147483647 h 574"/>
              <a:gd name="T48" fmla="*/ 2147483647 w 1377"/>
              <a:gd name="T49" fmla="*/ 2147483647 h 574"/>
              <a:gd name="T50" fmla="*/ 2147483647 w 1377"/>
              <a:gd name="T51" fmla="*/ 2147483647 h 574"/>
              <a:gd name="T52" fmla="*/ 2147483647 w 1377"/>
              <a:gd name="T53" fmla="*/ 2147483647 h 574"/>
              <a:gd name="T54" fmla="*/ 2147483647 w 1377"/>
              <a:gd name="T55" fmla="*/ 2147483647 h 574"/>
              <a:gd name="T56" fmla="*/ 2147483647 w 1377"/>
              <a:gd name="T57" fmla="*/ 2147483647 h 574"/>
              <a:gd name="T58" fmla="*/ 2147483647 w 1377"/>
              <a:gd name="T59" fmla="*/ 2147483647 h 574"/>
              <a:gd name="T60" fmla="*/ 2147483647 w 1377"/>
              <a:gd name="T61" fmla="*/ 2147483647 h 574"/>
              <a:gd name="T62" fmla="*/ 2147483647 w 1377"/>
              <a:gd name="T63" fmla="*/ 2147483647 h 574"/>
              <a:gd name="T64" fmla="*/ 2147483647 w 1377"/>
              <a:gd name="T65" fmla="*/ 2147483647 h 574"/>
              <a:gd name="T66" fmla="*/ 2147483647 w 1377"/>
              <a:gd name="T67" fmla="*/ 2147483647 h 574"/>
              <a:gd name="T68" fmla="*/ 2147483647 w 1377"/>
              <a:gd name="T69" fmla="*/ 2147483647 h 574"/>
              <a:gd name="T70" fmla="*/ 2147483647 w 1377"/>
              <a:gd name="T71" fmla="*/ 0 h 574"/>
              <a:gd name="T72" fmla="*/ 2147483647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28" name="Freeform 41"/>
          <p:cNvSpPr>
            <a:spLocks/>
          </p:cNvSpPr>
          <p:nvPr/>
        </p:nvSpPr>
        <p:spPr bwMode="auto">
          <a:xfrm>
            <a:off x="3744913" y="5065713"/>
            <a:ext cx="903287" cy="381000"/>
          </a:xfrm>
          <a:custGeom>
            <a:avLst/>
            <a:gdLst>
              <a:gd name="T0" fmla="*/ 2147483647 w 1377"/>
              <a:gd name="T1" fmla="*/ 0 h 574"/>
              <a:gd name="T2" fmla="*/ 2147483647 w 1377"/>
              <a:gd name="T3" fmla="*/ 2147483647 h 574"/>
              <a:gd name="T4" fmla="*/ 2147483647 w 1377"/>
              <a:gd name="T5" fmla="*/ 2147483647 h 574"/>
              <a:gd name="T6" fmla="*/ 2147483647 w 1377"/>
              <a:gd name="T7" fmla="*/ 2147483647 h 574"/>
              <a:gd name="T8" fmla="*/ 2147483647 w 1377"/>
              <a:gd name="T9" fmla="*/ 2147483647 h 574"/>
              <a:gd name="T10" fmla="*/ 2147483647 w 1377"/>
              <a:gd name="T11" fmla="*/ 2147483647 h 574"/>
              <a:gd name="T12" fmla="*/ 2147483647 w 1377"/>
              <a:gd name="T13" fmla="*/ 2147483647 h 574"/>
              <a:gd name="T14" fmla="*/ 2147483647 w 1377"/>
              <a:gd name="T15" fmla="*/ 2147483647 h 574"/>
              <a:gd name="T16" fmla="*/ 0 w 1377"/>
              <a:gd name="T17" fmla="*/ 2147483647 h 574"/>
              <a:gd name="T18" fmla="*/ 0 w 1377"/>
              <a:gd name="T19" fmla="*/ 2147483647 h 574"/>
              <a:gd name="T20" fmla="*/ 2147483647 w 1377"/>
              <a:gd name="T21" fmla="*/ 2147483647 h 574"/>
              <a:gd name="T22" fmla="*/ 2147483647 w 1377"/>
              <a:gd name="T23" fmla="*/ 2147483647 h 574"/>
              <a:gd name="T24" fmla="*/ 2147483647 w 1377"/>
              <a:gd name="T25" fmla="*/ 2147483647 h 574"/>
              <a:gd name="T26" fmla="*/ 2147483647 w 1377"/>
              <a:gd name="T27" fmla="*/ 2147483647 h 574"/>
              <a:gd name="T28" fmla="*/ 2147483647 w 1377"/>
              <a:gd name="T29" fmla="*/ 2147483647 h 574"/>
              <a:gd name="T30" fmla="*/ 2147483647 w 1377"/>
              <a:gd name="T31" fmla="*/ 2147483647 h 574"/>
              <a:gd name="T32" fmla="*/ 2147483647 w 1377"/>
              <a:gd name="T33" fmla="*/ 2147483647 h 574"/>
              <a:gd name="T34" fmla="*/ 2147483647 w 1377"/>
              <a:gd name="T35" fmla="*/ 2147483647 h 574"/>
              <a:gd name="T36" fmla="*/ 2147483647 w 1377"/>
              <a:gd name="T37" fmla="*/ 2147483647 h 574"/>
              <a:gd name="T38" fmla="*/ 2147483647 w 1377"/>
              <a:gd name="T39" fmla="*/ 2147483647 h 574"/>
              <a:gd name="T40" fmla="*/ 2147483647 w 1377"/>
              <a:gd name="T41" fmla="*/ 2147483647 h 574"/>
              <a:gd name="T42" fmla="*/ 2147483647 w 1377"/>
              <a:gd name="T43" fmla="*/ 2147483647 h 574"/>
              <a:gd name="T44" fmla="*/ 2147483647 w 1377"/>
              <a:gd name="T45" fmla="*/ 2147483647 h 574"/>
              <a:gd name="T46" fmla="*/ 2147483647 w 1377"/>
              <a:gd name="T47" fmla="*/ 2147483647 h 574"/>
              <a:gd name="T48" fmla="*/ 2147483647 w 1377"/>
              <a:gd name="T49" fmla="*/ 2147483647 h 574"/>
              <a:gd name="T50" fmla="*/ 2147483647 w 1377"/>
              <a:gd name="T51" fmla="*/ 2147483647 h 574"/>
              <a:gd name="T52" fmla="*/ 2147483647 w 1377"/>
              <a:gd name="T53" fmla="*/ 2147483647 h 574"/>
              <a:gd name="T54" fmla="*/ 2147483647 w 1377"/>
              <a:gd name="T55" fmla="*/ 2147483647 h 574"/>
              <a:gd name="T56" fmla="*/ 2147483647 w 1377"/>
              <a:gd name="T57" fmla="*/ 2147483647 h 574"/>
              <a:gd name="T58" fmla="*/ 2147483647 w 1377"/>
              <a:gd name="T59" fmla="*/ 2147483647 h 574"/>
              <a:gd name="T60" fmla="*/ 2147483647 w 1377"/>
              <a:gd name="T61" fmla="*/ 2147483647 h 574"/>
              <a:gd name="T62" fmla="*/ 2147483647 w 1377"/>
              <a:gd name="T63" fmla="*/ 2147483647 h 574"/>
              <a:gd name="T64" fmla="*/ 2147483647 w 1377"/>
              <a:gd name="T65" fmla="*/ 2147483647 h 574"/>
              <a:gd name="T66" fmla="*/ 2147483647 w 1377"/>
              <a:gd name="T67" fmla="*/ 2147483647 h 574"/>
              <a:gd name="T68" fmla="*/ 2147483647 w 1377"/>
              <a:gd name="T69" fmla="*/ 2147483647 h 574"/>
              <a:gd name="T70" fmla="*/ 2147483647 w 1377"/>
              <a:gd name="T71" fmla="*/ 0 h 574"/>
              <a:gd name="T72" fmla="*/ 2147483647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29" name="Freeform 42"/>
          <p:cNvSpPr>
            <a:spLocks/>
          </p:cNvSpPr>
          <p:nvPr/>
        </p:nvSpPr>
        <p:spPr bwMode="auto">
          <a:xfrm>
            <a:off x="3744913" y="5489575"/>
            <a:ext cx="903287" cy="381000"/>
          </a:xfrm>
          <a:custGeom>
            <a:avLst/>
            <a:gdLst>
              <a:gd name="T0" fmla="*/ 2147483647 w 1377"/>
              <a:gd name="T1" fmla="*/ 0 h 574"/>
              <a:gd name="T2" fmla="*/ 2147483647 w 1377"/>
              <a:gd name="T3" fmla="*/ 2147483647 h 574"/>
              <a:gd name="T4" fmla="*/ 2147483647 w 1377"/>
              <a:gd name="T5" fmla="*/ 2147483647 h 574"/>
              <a:gd name="T6" fmla="*/ 2147483647 w 1377"/>
              <a:gd name="T7" fmla="*/ 2147483647 h 574"/>
              <a:gd name="T8" fmla="*/ 2147483647 w 1377"/>
              <a:gd name="T9" fmla="*/ 2147483647 h 574"/>
              <a:gd name="T10" fmla="*/ 2147483647 w 1377"/>
              <a:gd name="T11" fmla="*/ 2147483647 h 574"/>
              <a:gd name="T12" fmla="*/ 2147483647 w 1377"/>
              <a:gd name="T13" fmla="*/ 2147483647 h 574"/>
              <a:gd name="T14" fmla="*/ 2147483647 w 1377"/>
              <a:gd name="T15" fmla="*/ 2147483647 h 574"/>
              <a:gd name="T16" fmla="*/ 0 w 1377"/>
              <a:gd name="T17" fmla="*/ 2147483647 h 574"/>
              <a:gd name="T18" fmla="*/ 0 w 1377"/>
              <a:gd name="T19" fmla="*/ 2147483647 h 574"/>
              <a:gd name="T20" fmla="*/ 2147483647 w 1377"/>
              <a:gd name="T21" fmla="*/ 2147483647 h 574"/>
              <a:gd name="T22" fmla="*/ 2147483647 w 1377"/>
              <a:gd name="T23" fmla="*/ 2147483647 h 574"/>
              <a:gd name="T24" fmla="*/ 2147483647 w 1377"/>
              <a:gd name="T25" fmla="*/ 2147483647 h 574"/>
              <a:gd name="T26" fmla="*/ 2147483647 w 1377"/>
              <a:gd name="T27" fmla="*/ 2147483647 h 574"/>
              <a:gd name="T28" fmla="*/ 2147483647 w 1377"/>
              <a:gd name="T29" fmla="*/ 2147483647 h 574"/>
              <a:gd name="T30" fmla="*/ 2147483647 w 1377"/>
              <a:gd name="T31" fmla="*/ 2147483647 h 574"/>
              <a:gd name="T32" fmla="*/ 2147483647 w 1377"/>
              <a:gd name="T33" fmla="*/ 2147483647 h 574"/>
              <a:gd name="T34" fmla="*/ 2147483647 w 1377"/>
              <a:gd name="T35" fmla="*/ 2147483647 h 574"/>
              <a:gd name="T36" fmla="*/ 2147483647 w 1377"/>
              <a:gd name="T37" fmla="*/ 2147483647 h 574"/>
              <a:gd name="T38" fmla="*/ 2147483647 w 1377"/>
              <a:gd name="T39" fmla="*/ 2147483647 h 574"/>
              <a:gd name="T40" fmla="*/ 2147483647 w 1377"/>
              <a:gd name="T41" fmla="*/ 2147483647 h 574"/>
              <a:gd name="T42" fmla="*/ 2147483647 w 1377"/>
              <a:gd name="T43" fmla="*/ 2147483647 h 574"/>
              <a:gd name="T44" fmla="*/ 2147483647 w 1377"/>
              <a:gd name="T45" fmla="*/ 2147483647 h 574"/>
              <a:gd name="T46" fmla="*/ 2147483647 w 1377"/>
              <a:gd name="T47" fmla="*/ 2147483647 h 574"/>
              <a:gd name="T48" fmla="*/ 2147483647 w 1377"/>
              <a:gd name="T49" fmla="*/ 2147483647 h 574"/>
              <a:gd name="T50" fmla="*/ 2147483647 w 1377"/>
              <a:gd name="T51" fmla="*/ 2147483647 h 574"/>
              <a:gd name="T52" fmla="*/ 2147483647 w 1377"/>
              <a:gd name="T53" fmla="*/ 2147483647 h 574"/>
              <a:gd name="T54" fmla="*/ 2147483647 w 1377"/>
              <a:gd name="T55" fmla="*/ 2147483647 h 574"/>
              <a:gd name="T56" fmla="*/ 2147483647 w 1377"/>
              <a:gd name="T57" fmla="*/ 2147483647 h 574"/>
              <a:gd name="T58" fmla="*/ 2147483647 w 1377"/>
              <a:gd name="T59" fmla="*/ 2147483647 h 574"/>
              <a:gd name="T60" fmla="*/ 2147483647 w 1377"/>
              <a:gd name="T61" fmla="*/ 2147483647 h 574"/>
              <a:gd name="T62" fmla="*/ 2147483647 w 1377"/>
              <a:gd name="T63" fmla="*/ 2147483647 h 574"/>
              <a:gd name="T64" fmla="*/ 2147483647 w 1377"/>
              <a:gd name="T65" fmla="*/ 2147483647 h 574"/>
              <a:gd name="T66" fmla="*/ 2147483647 w 1377"/>
              <a:gd name="T67" fmla="*/ 2147483647 h 574"/>
              <a:gd name="T68" fmla="*/ 2147483647 w 1377"/>
              <a:gd name="T69" fmla="*/ 2147483647 h 574"/>
              <a:gd name="T70" fmla="*/ 2147483647 w 1377"/>
              <a:gd name="T71" fmla="*/ 0 h 574"/>
              <a:gd name="T72" fmla="*/ 2147483647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30" name="Rectangle 43"/>
          <p:cNvSpPr>
            <a:spLocks noChangeArrowheads="1"/>
          </p:cNvSpPr>
          <p:nvPr/>
        </p:nvSpPr>
        <p:spPr bwMode="auto">
          <a:xfrm>
            <a:off x="3836988" y="2609850"/>
            <a:ext cx="736600" cy="187325"/>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Concepts </a:t>
            </a:r>
            <a:endParaRPr lang="en-US" sz="1300" b="0">
              <a:latin typeface="Times New Roman" pitchFamily="18" charset="0"/>
              <a:ea typeface="Osaka" charset="-128"/>
            </a:endParaRPr>
          </a:p>
        </p:txBody>
      </p:sp>
      <p:sp>
        <p:nvSpPr>
          <p:cNvPr id="59431" name="Rectangle 44"/>
          <p:cNvSpPr>
            <a:spLocks noChangeArrowheads="1"/>
          </p:cNvSpPr>
          <p:nvPr/>
        </p:nvSpPr>
        <p:spPr bwMode="auto">
          <a:xfrm>
            <a:off x="3836988" y="3033713"/>
            <a:ext cx="736600" cy="187325"/>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Tâches </a:t>
            </a:r>
            <a:endParaRPr lang="en-US" sz="1300" b="0">
              <a:latin typeface="Times New Roman" pitchFamily="18" charset="0"/>
              <a:ea typeface="Osaka" charset="-128"/>
            </a:endParaRPr>
          </a:p>
        </p:txBody>
      </p:sp>
      <p:sp>
        <p:nvSpPr>
          <p:cNvPr id="59432" name="Rectangle 45"/>
          <p:cNvSpPr>
            <a:spLocks noChangeArrowheads="1"/>
          </p:cNvSpPr>
          <p:nvPr/>
        </p:nvSpPr>
        <p:spPr bwMode="auto">
          <a:xfrm>
            <a:off x="3836988" y="3625850"/>
            <a:ext cx="736600" cy="374650"/>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User </a:t>
            </a:r>
            <a:br>
              <a:rPr lang="en-US" sz="1300" b="0">
                <a:solidFill>
                  <a:srgbClr val="000000"/>
                </a:solidFill>
                <a:latin typeface="Times New Roman" pitchFamily="18" charset="0"/>
                <a:ea typeface="Osaka" charset="-128"/>
              </a:rPr>
            </a:br>
            <a:endParaRPr lang="en-US" sz="1300" b="0">
              <a:latin typeface="Times New Roman" pitchFamily="18" charset="0"/>
              <a:ea typeface="Osaka" charset="-128"/>
            </a:endParaRPr>
          </a:p>
        </p:txBody>
      </p:sp>
      <p:sp>
        <p:nvSpPr>
          <p:cNvPr id="59433" name="Rectangle 46"/>
          <p:cNvSpPr>
            <a:spLocks noChangeArrowheads="1"/>
          </p:cNvSpPr>
          <p:nvPr/>
        </p:nvSpPr>
        <p:spPr bwMode="auto">
          <a:xfrm>
            <a:off x="3775075" y="4049713"/>
            <a:ext cx="798513" cy="374650"/>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Plate-forme</a:t>
            </a:r>
          </a:p>
          <a:p>
            <a:pPr algn="ctr" defTabSz="1066800">
              <a:lnSpc>
                <a:spcPct val="100000"/>
              </a:lnSpc>
            </a:pPr>
            <a:endParaRPr lang="en-US" sz="1300" b="0">
              <a:solidFill>
                <a:srgbClr val="000000"/>
              </a:solidFill>
              <a:latin typeface="Times New Roman" pitchFamily="18" charset="0"/>
              <a:ea typeface="Osaka" charset="-128"/>
            </a:endParaRPr>
          </a:p>
        </p:txBody>
      </p:sp>
      <p:sp>
        <p:nvSpPr>
          <p:cNvPr id="59434" name="Rectangle 47"/>
          <p:cNvSpPr>
            <a:spLocks noChangeArrowheads="1"/>
          </p:cNvSpPr>
          <p:nvPr/>
        </p:nvSpPr>
        <p:spPr bwMode="auto">
          <a:xfrm>
            <a:off x="3744913" y="4473575"/>
            <a:ext cx="920750" cy="373063"/>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Environment</a:t>
            </a:r>
          </a:p>
          <a:p>
            <a:pPr algn="ctr" defTabSz="1066800">
              <a:lnSpc>
                <a:spcPct val="100000"/>
              </a:lnSpc>
            </a:pPr>
            <a:endParaRPr lang="en-US" sz="1300" b="0">
              <a:solidFill>
                <a:srgbClr val="000000"/>
              </a:solidFill>
              <a:latin typeface="Times New Roman" pitchFamily="18" charset="0"/>
              <a:ea typeface="Osaka" charset="-128"/>
            </a:endParaRPr>
          </a:p>
        </p:txBody>
      </p:sp>
      <p:sp>
        <p:nvSpPr>
          <p:cNvPr id="59435" name="Rectangle 48"/>
          <p:cNvSpPr>
            <a:spLocks noChangeArrowheads="1"/>
          </p:cNvSpPr>
          <p:nvPr/>
        </p:nvSpPr>
        <p:spPr bwMode="auto">
          <a:xfrm>
            <a:off x="3836988" y="5065713"/>
            <a:ext cx="736600" cy="374650"/>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Evolution</a:t>
            </a:r>
          </a:p>
          <a:p>
            <a:pPr algn="ctr" defTabSz="1066800">
              <a:lnSpc>
                <a:spcPct val="100000"/>
              </a:lnSpc>
            </a:pPr>
            <a:endParaRPr lang="en-US" sz="1300" b="0">
              <a:solidFill>
                <a:srgbClr val="000000"/>
              </a:solidFill>
              <a:latin typeface="Times New Roman" pitchFamily="18" charset="0"/>
              <a:ea typeface="Osaka" charset="-128"/>
            </a:endParaRPr>
          </a:p>
        </p:txBody>
      </p:sp>
      <p:sp>
        <p:nvSpPr>
          <p:cNvPr id="59436" name="Rectangle 49"/>
          <p:cNvSpPr>
            <a:spLocks noChangeArrowheads="1"/>
          </p:cNvSpPr>
          <p:nvPr/>
        </p:nvSpPr>
        <p:spPr bwMode="auto">
          <a:xfrm>
            <a:off x="3836988" y="5489575"/>
            <a:ext cx="736600" cy="373063"/>
          </a:xfrm>
          <a:prstGeom prst="rect">
            <a:avLst/>
          </a:prstGeom>
          <a:noFill/>
          <a:ln w="9525">
            <a:noFill/>
            <a:miter lim="800000"/>
            <a:headEnd/>
            <a:tailEnd/>
          </a:ln>
        </p:spPr>
        <p:txBody>
          <a:bodyPr lIns="0" tIns="0" rIns="0" bIns="0">
            <a:spAutoFit/>
          </a:bodyPr>
          <a:lstStyle/>
          <a:p>
            <a:pPr algn="ctr" defTabSz="1066800">
              <a:lnSpc>
                <a:spcPct val="100000"/>
              </a:lnSpc>
            </a:pPr>
            <a:r>
              <a:rPr lang="en-US" sz="1300" b="0" dirty="0">
                <a:solidFill>
                  <a:srgbClr val="000000"/>
                </a:solidFill>
                <a:latin typeface="Times New Roman" pitchFamily="18" charset="0"/>
                <a:ea typeface="Osaka" charset="-128"/>
              </a:rPr>
              <a:t>Transition</a:t>
            </a:r>
          </a:p>
          <a:p>
            <a:pPr algn="ctr" defTabSz="1066800">
              <a:lnSpc>
                <a:spcPct val="100000"/>
              </a:lnSpc>
            </a:pPr>
            <a:endParaRPr lang="en-US" sz="1300" b="0" dirty="0">
              <a:solidFill>
                <a:srgbClr val="000000"/>
              </a:solidFill>
              <a:latin typeface="Times New Roman" pitchFamily="18" charset="0"/>
              <a:ea typeface="Osaka" charset="-128"/>
            </a:endParaRPr>
          </a:p>
        </p:txBody>
      </p:sp>
      <p:sp>
        <p:nvSpPr>
          <p:cNvPr id="59437" name="Freeform 50"/>
          <p:cNvSpPr>
            <a:spLocks/>
          </p:cNvSpPr>
          <p:nvPr/>
        </p:nvSpPr>
        <p:spPr bwMode="auto">
          <a:xfrm>
            <a:off x="9269413" y="2609850"/>
            <a:ext cx="903287" cy="381000"/>
          </a:xfrm>
          <a:custGeom>
            <a:avLst/>
            <a:gdLst>
              <a:gd name="T0" fmla="*/ 2147483647 w 1377"/>
              <a:gd name="T1" fmla="*/ 0 h 574"/>
              <a:gd name="T2" fmla="*/ 2147483647 w 1377"/>
              <a:gd name="T3" fmla="*/ 2147483647 h 574"/>
              <a:gd name="T4" fmla="*/ 2147483647 w 1377"/>
              <a:gd name="T5" fmla="*/ 2147483647 h 574"/>
              <a:gd name="T6" fmla="*/ 2147483647 w 1377"/>
              <a:gd name="T7" fmla="*/ 2147483647 h 574"/>
              <a:gd name="T8" fmla="*/ 2147483647 w 1377"/>
              <a:gd name="T9" fmla="*/ 2147483647 h 574"/>
              <a:gd name="T10" fmla="*/ 2147483647 w 1377"/>
              <a:gd name="T11" fmla="*/ 2147483647 h 574"/>
              <a:gd name="T12" fmla="*/ 2147483647 w 1377"/>
              <a:gd name="T13" fmla="*/ 2147483647 h 574"/>
              <a:gd name="T14" fmla="*/ 2147483647 w 1377"/>
              <a:gd name="T15" fmla="*/ 2147483647 h 574"/>
              <a:gd name="T16" fmla="*/ 0 w 1377"/>
              <a:gd name="T17" fmla="*/ 2147483647 h 574"/>
              <a:gd name="T18" fmla="*/ 0 w 1377"/>
              <a:gd name="T19" fmla="*/ 2147483647 h 574"/>
              <a:gd name="T20" fmla="*/ 2147483647 w 1377"/>
              <a:gd name="T21" fmla="*/ 2147483647 h 574"/>
              <a:gd name="T22" fmla="*/ 2147483647 w 1377"/>
              <a:gd name="T23" fmla="*/ 2147483647 h 574"/>
              <a:gd name="T24" fmla="*/ 2147483647 w 1377"/>
              <a:gd name="T25" fmla="*/ 2147483647 h 574"/>
              <a:gd name="T26" fmla="*/ 2147483647 w 1377"/>
              <a:gd name="T27" fmla="*/ 2147483647 h 574"/>
              <a:gd name="T28" fmla="*/ 2147483647 w 1377"/>
              <a:gd name="T29" fmla="*/ 2147483647 h 574"/>
              <a:gd name="T30" fmla="*/ 2147483647 w 1377"/>
              <a:gd name="T31" fmla="*/ 2147483647 h 574"/>
              <a:gd name="T32" fmla="*/ 2147483647 w 1377"/>
              <a:gd name="T33" fmla="*/ 2147483647 h 574"/>
              <a:gd name="T34" fmla="*/ 2147483647 w 1377"/>
              <a:gd name="T35" fmla="*/ 2147483647 h 574"/>
              <a:gd name="T36" fmla="*/ 2147483647 w 1377"/>
              <a:gd name="T37" fmla="*/ 2147483647 h 574"/>
              <a:gd name="T38" fmla="*/ 2147483647 w 1377"/>
              <a:gd name="T39" fmla="*/ 2147483647 h 574"/>
              <a:gd name="T40" fmla="*/ 2147483647 w 1377"/>
              <a:gd name="T41" fmla="*/ 2147483647 h 574"/>
              <a:gd name="T42" fmla="*/ 2147483647 w 1377"/>
              <a:gd name="T43" fmla="*/ 2147483647 h 574"/>
              <a:gd name="T44" fmla="*/ 2147483647 w 1377"/>
              <a:gd name="T45" fmla="*/ 2147483647 h 574"/>
              <a:gd name="T46" fmla="*/ 2147483647 w 1377"/>
              <a:gd name="T47" fmla="*/ 2147483647 h 574"/>
              <a:gd name="T48" fmla="*/ 2147483647 w 1377"/>
              <a:gd name="T49" fmla="*/ 2147483647 h 574"/>
              <a:gd name="T50" fmla="*/ 2147483647 w 1377"/>
              <a:gd name="T51" fmla="*/ 2147483647 h 574"/>
              <a:gd name="T52" fmla="*/ 2147483647 w 1377"/>
              <a:gd name="T53" fmla="*/ 2147483647 h 574"/>
              <a:gd name="T54" fmla="*/ 2147483647 w 1377"/>
              <a:gd name="T55" fmla="*/ 2147483647 h 574"/>
              <a:gd name="T56" fmla="*/ 2147483647 w 1377"/>
              <a:gd name="T57" fmla="*/ 2147483647 h 574"/>
              <a:gd name="T58" fmla="*/ 2147483647 w 1377"/>
              <a:gd name="T59" fmla="*/ 2147483647 h 574"/>
              <a:gd name="T60" fmla="*/ 2147483647 w 1377"/>
              <a:gd name="T61" fmla="*/ 2147483647 h 574"/>
              <a:gd name="T62" fmla="*/ 2147483647 w 1377"/>
              <a:gd name="T63" fmla="*/ 2147483647 h 574"/>
              <a:gd name="T64" fmla="*/ 2147483647 w 1377"/>
              <a:gd name="T65" fmla="*/ 2147483647 h 574"/>
              <a:gd name="T66" fmla="*/ 2147483647 w 1377"/>
              <a:gd name="T67" fmla="*/ 2147483647 h 574"/>
              <a:gd name="T68" fmla="*/ 2147483647 w 1377"/>
              <a:gd name="T69" fmla="*/ 2147483647 h 574"/>
              <a:gd name="T70" fmla="*/ 2147483647 w 1377"/>
              <a:gd name="T71" fmla="*/ 0 h 574"/>
              <a:gd name="T72" fmla="*/ 2147483647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38" name="Rectangle 51"/>
          <p:cNvSpPr>
            <a:spLocks noChangeArrowheads="1"/>
          </p:cNvSpPr>
          <p:nvPr/>
        </p:nvSpPr>
        <p:spPr bwMode="auto">
          <a:xfrm>
            <a:off x="9361488" y="2609850"/>
            <a:ext cx="736600" cy="187325"/>
          </a:xfrm>
          <a:prstGeom prst="rect">
            <a:avLst/>
          </a:prstGeom>
          <a:noFill/>
          <a:ln w="9525">
            <a:noFill/>
            <a:miter lim="800000"/>
            <a:headEnd/>
            <a:tailEnd/>
          </a:ln>
        </p:spPr>
        <p:txBody>
          <a:bodyPr lIns="0" tIns="0" rIns="0" bIns="0">
            <a:spAutoFit/>
          </a:bodyPr>
          <a:lstStyle/>
          <a:p>
            <a:pPr algn="ctr" defTabSz="1066800">
              <a:lnSpc>
                <a:spcPct val="100000"/>
              </a:lnSpc>
            </a:pPr>
            <a:endParaRPr lang="en-US" sz="1300" b="0">
              <a:latin typeface="Times New Roman" pitchFamily="18" charset="0"/>
              <a:ea typeface="Osaka" charset="-128"/>
            </a:endParaRPr>
          </a:p>
        </p:txBody>
      </p:sp>
      <p:sp>
        <p:nvSpPr>
          <p:cNvPr id="59439" name="Freeform 52"/>
          <p:cNvSpPr>
            <a:spLocks/>
          </p:cNvSpPr>
          <p:nvPr/>
        </p:nvSpPr>
        <p:spPr bwMode="auto">
          <a:xfrm>
            <a:off x="9269413" y="3033713"/>
            <a:ext cx="903287" cy="381000"/>
          </a:xfrm>
          <a:custGeom>
            <a:avLst/>
            <a:gdLst>
              <a:gd name="T0" fmla="*/ 2147483647 w 1377"/>
              <a:gd name="T1" fmla="*/ 0 h 574"/>
              <a:gd name="T2" fmla="*/ 2147483647 w 1377"/>
              <a:gd name="T3" fmla="*/ 2147483647 h 574"/>
              <a:gd name="T4" fmla="*/ 2147483647 w 1377"/>
              <a:gd name="T5" fmla="*/ 2147483647 h 574"/>
              <a:gd name="T6" fmla="*/ 2147483647 w 1377"/>
              <a:gd name="T7" fmla="*/ 2147483647 h 574"/>
              <a:gd name="T8" fmla="*/ 2147483647 w 1377"/>
              <a:gd name="T9" fmla="*/ 2147483647 h 574"/>
              <a:gd name="T10" fmla="*/ 2147483647 w 1377"/>
              <a:gd name="T11" fmla="*/ 2147483647 h 574"/>
              <a:gd name="T12" fmla="*/ 2147483647 w 1377"/>
              <a:gd name="T13" fmla="*/ 2147483647 h 574"/>
              <a:gd name="T14" fmla="*/ 2147483647 w 1377"/>
              <a:gd name="T15" fmla="*/ 2147483647 h 574"/>
              <a:gd name="T16" fmla="*/ 0 w 1377"/>
              <a:gd name="T17" fmla="*/ 2147483647 h 574"/>
              <a:gd name="T18" fmla="*/ 0 w 1377"/>
              <a:gd name="T19" fmla="*/ 2147483647 h 574"/>
              <a:gd name="T20" fmla="*/ 2147483647 w 1377"/>
              <a:gd name="T21" fmla="*/ 2147483647 h 574"/>
              <a:gd name="T22" fmla="*/ 2147483647 w 1377"/>
              <a:gd name="T23" fmla="*/ 2147483647 h 574"/>
              <a:gd name="T24" fmla="*/ 2147483647 w 1377"/>
              <a:gd name="T25" fmla="*/ 2147483647 h 574"/>
              <a:gd name="T26" fmla="*/ 2147483647 w 1377"/>
              <a:gd name="T27" fmla="*/ 2147483647 h 574"/>
              <a:gd name="T28" fmla="*/ 2147483647 w 1377"/>
              <a:gd name="T29" fmla="*/ 2147483647 h 574"/>
              <a:gd name="T30" fmla="*/ 2147483647 w 1377"/>
              <a:gd name="T31" fmla="*/ 2147483647 h 574"/>
              <a:gd name="T32" fmla="*/ 2147483647 w 1377"/>
              <a:gd name="T33" fmla="*/ 2147483647 h 574"/>
              <a:gd name="T34" fmla="*/ 2147483647 w 1377"/>
              <a:gd name="T35" fmla="*/ 2147483647 h 574"/>
              <a:gd name="T36" fmla="*/ 2147483647 w 1377"/>
              <a:gd name="T37" fmla="*/ 2147483647 h 574"/>
              <a:gd name="T38" fmla="*/ 2147483647 w 1377"/>
              <a:gd name="T39" fmla="*/ 2147483647 h 574"/>
              <a:gd name="T40" fmla="*/ 2147483647 w 1377"/>
              <a:gd name="T41" fmla="*/ 2147483647 h 574"/>
              <a:gd name="T42" fmla="*/ 2147483647 w 1377"/>
              <a:gd name="T43" fmla="*/ 2147483647 h 574"/>
              <a:gd name="T44" fmla="*/ 2147483647 w 1377"/>
              <a:gd name="T45" fmla="*/ 2147483647 h 574"/>
              <a:gd name="T46" fmla="*/ 2147483647 w 1377"/>
              <a:gd name="T47" fmla="*/ 2147483647 h 574"/>
              <a:gd name="T48" fmla="*/ 2147483647 w 1377"/>
              <a:gd name="T49" fmla="*/ 2147483647 h 574"/>
              <a:gd name="T50" fmla="*/ 2147483647 w 1377"/>
              <a:gd name="T51" fmla="*/ 2147483647 h 574"/>
              <a:gd name="T52" fmla="*/ 2147483647 w 1377"/>
              <a:gd name="T53" fmla="*/ 2147483647 h 574"/>
              <a:gd name="T54" fmla="*/ 2147483647 w 1377"/>
              <a:gd name="T55" fmla="*/ 2147483647 h 574"/>
              <a:gd name="T56" fmla="*/ 2147483647 w 1377"/>
              <a:gd name="T57" fmla="*/ 2147483647 h 574"/>
              <a:gd name="T58" fmla="*/ 2147483647 w 1377"/>
              <a:gd name="T59" fmla="*/ 2147483647 h 574"/>
              <a:gd name="T60" fmla="*/ 2147483647 w 1377"/>
              <a:gd name="T61" fmla="*/ 2147483647 h 574"/>
              <a:gd name="T62" fmla="*/ 2147483647 w 1377"/>
              <a:gd name="T63" fmla="*/ 2147483647 h 574"/>
              <a:gd name="T64" fmla="*/ 2147483647 w 1377"/>
              <a:gd name="T65" fmla="*/ 2147483647 h 574"/>
              <a:gd name="T66" fmla="*/ 2147483647 w 1377"/>
              <a:gd name="T67" fmla="*/ 2147483647 h 574"/>
              <a:gd name="T68" fmla="*/ 2147483647 w 1377"/>
              <a:gd name="T69" fmla="*/ 2147483647 h 574"/>
              <a:gd name="T70" fmla="*/ 2147483647 w 1377"/>
              <a:gd name="T71" fmla="*/ 0 h 574"/>
              <a:gd name="T72" fmla="*/ 2147483647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40" name="Rectangle 53"/>
          <p:cNvSpPr>
            <a:spLocks noChangeArrowheads="1"/>
          </p:cNvSpPr>
          <p:nvPr/>
        </p:nvSpPr>
        <p:spPr bwMode="auto">
          <a:xfrm>
            <a:off x="9361488" y="3033713"/>
            <a:ext cx="736600" cy="187325"/>
          </a:xfrm>
          <a:prstGeom prst="rect">
            <a:avLst/>
          </a:prstGeom>
          <a:noFill/>
          <a:ln w="9525">
            <a:noFill/>
            <a:miter lim="800000"/>
            <a:headEnd/>
            <a:tailEnd/>
          </a:ln>
        </p:spPr>
        <p:txBody>
          <a:bodyPr lIns="0" tIns="0" rIns="0" bIns="0">
            <a:spAutoFit/>
          </a:bodyPr>
          <a:lstStyle/>
          <a:p>
            <a:pPr algn="ctr" defTabSz="1066800">
              <a:lnSpc>
                <a:spcPct val="100000"/>
              </a:lnSpc>
            </a:pPr>
            <a:endParaRPr lang="en-US" sz="1300" b="0">
              <a:latin typeface="Times New Roman" pitchFamily="18" charset="0"/>
              <a:ea typeface="Osaka" charset="-128"/>
            </a:endParaRPr>
          </a:p>
        </p:txBody>
      </p:sp>
      <p:grpSp>
        <p:nvGrpSpPr>
          <p:cNvPr id="59441" name="Group 54"/>
          <p:cNvGrpSpPr>
            <a:grpSpLocks/>
          </p:cNvGrpSpPr>
          <p:nvPr/>
        </p:nvGrpSpPr>
        <p:grpSpPr bwMode="auto">
          <a:xfrm>
            <a:off x="9269413" y="3625850"/>
            <a:ext cx="903287" cy="1228725"/>
            <a:chOff x="4800" y="1584"/>
            <a:chExt cx="471" cy="696"/>
          </a:xfrm>
        </p:grpSpPr>
        <p:sp>
          <p:nvSpPr>
            <p:cNvPr id="59519" name="Freeform 55"/>
            <p:cNvSpPr>
              <a:spLocks/>
            </p:cNvSpPr>
            <p:nvPr/>
          </p:nvSpPr>
          <p:spPr bwMode="auto">
            <a:xfrm>
              <a:off x="4800" y="1584"/>
              <a:ext cx="471" cy="216"/>
            </a:xfrm>
            <a:custGeom>
              <a:avLst/>
              <a:gdLst>
                <a:gd name="T0" fmla="*/ 0 w 1377"/>
                <a:gd name="T1" fmla="*/ 0 h 574"/>
                <a:gd name="T2" fmla="*/ 0 w 1377"/>
                <a:gd name="T3" fmla="*/ 0 h 574"/>
                <a:gd name="T4" fmla="*/ 0 w 1377"/>
                <a:gd name="T5" fmla="*/ 0 h 574"/>
                <a:gd name="T6" fmla="*/ 0 w 1377"/>
                <a:gd name="T7" fmla="*/ 0 h 574"/>
                <a:gd name="T8" fmla="*/ 0 w 1377"/>
                <a:gd name="T9" fmla="*/ 0 h 574"/>
                <a:gd name="T10" fmla="*/ 0 w 1377"/>
                <a:gd name="T11" fmla="*/ 0 h 574"/>
                <a:gd name="T12" fmla="*/ 0 w 1377"/>
                <a:gd name="T13" fmla="*/ 0 h 574"/>
                <a:gd name="T14" fmla="*/ 0 w 1377"/>
                <a:gd name="T15" fmla="*/ 0 h 574"/>
                <a:gd name="T16" fmla="*/ 0 w 1377"/>
                <a:gd name="T17" fmla="*/ 0 h 574"/>
                <a:gd name="T18" fmla="*/ 0 w 1377"/>
                <a:gd name="T19" fmla="*/ 1 h 574"/>
                <a:gd name="T20" fmla="*/ 0 w 1377"/>
                <a:gd name="T21" fmla="*/ 1 h 574"/>
                <a:gd name="T22" fmla="*/ 0 w 1377"/>
                <a:gd name="T23" fmla="*/ 1 h 574"/>
                <a:gd name="T24" fmla="*/ 0 w 1377"/>
                <a:gd name="T25" fmla="*/ 1 h 574"/>
                <a:gd name="T26" fmla="*/ 0 w 1377"/>
                <a:gd name="T27" fmla="*/ 1 h 574"/>
                <a:gd name="T28" fmla="*/ 0 w 1377"/>
                <a:gd name="T29" fmla="*/ 1 h 574"/>
                <a:gd name="T30" fmla="*/ 0 w 1377"/>
                <a:gd name="T31" fmla="*/ 1 h 574"/>
                <a:gd name="T32" fmla="*/ 0 w 1377"/>
                <a:gd name="T33" fmla="*/ 1 h 574"/>
                <a:gd name="T34" fmla="*/ 0 w 1377"/>
                <a:gd name="T35" fmla="*/ 1 h 574"/>
                <a:gd name="T36" fmla="*/ 1 w 1377"/>
                <a:gd name="T37" fmla="*/ 1 h 574"/>
                <a:gd name="T38" fmla="*/ 1 w 1377"/>
                <a:gd name="T39" fmla="*/ 1 h 574"/>
                <a:gd name="T40" fmla="*/ 1 w 1377"/>
                <a:gd name="T41" fmla="*/ 1 h 574"/>
                <a:gd name="T42" fmla="*/ 1 w 1377"/>
                <a:gd name="T43" fmla="*/ 1 h 574"/>
                <a:gd name="T44" fmla="*/ 1 w 1377"/>
                <a:gd name="T45" fmla="*/ 1 h 574"/>
                <a:gd name="T46" fmla="*/ 1 w 1377"/>
                <a:gd name="T47" fmla="*/ 1 h 574"/>
                <a:gd name="T48" fmla="*/ 1 w 1377"/>
                <a:gd name="T49" fmla="*/ 1 h 574"/>
                <a:gd name="T50" fmla="*/ 1 w 1377"/>
                <a:gd name="T51" fmla="*/ 1 h 574"/>
                <a:gd name="T52" fmla="*/ 1 w 1377"/>
                <a:gd name="T53" fmla="*/ 1 h 574"/>
                <a:gd name="T54" fmla="*/ 1 w 1377"/>
                <a:gd name="T55" fmla="*/ 0 h 574"/>
                <a:gd name="T56" fmla="*/ 1 w 1377"/>
                <a:gd name="T57" fmla="*/ 0 h 574"/>
                <a:gd name="T58" fmla="*/ 1 w 1377"/>
                <a:gd name="T59" fmla="*/ 0 h 574"/>
                <a:gd name="T60" fmla="*/ 1 w 1377"/>
                <a:gd name="T61" fmla="*/ 0 h 574"/>
                <a:gd name="T62" fmla="*/ 1 w 1377"/>
                <a:gd name="T63" fmla="*/ 0 h 574"/>
                <a:gd name="T64" fmla="*/ 1 w 1377"/>
                <a:gd name="T65" fmla="*/ 0 h 574"/>
                <a:gd name="T66" fmla="*/ 1 w 1377"/>
                <a:gd name="T67" fmla="*/ 0 h 574"/>
                <a:gd name="T68" fmla="*/ 1 w 1377"/>
                <a:gd name="T69" fmla="*/ 0 h 574"/>
                <a:gd name="T70" fmla="*/ 1 w 1377"/>
                <a:gd name="T71" fmla="*/ 0 h 574"/>
                <a:gd name="T72" fmla="*/ 0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520" name="Rectangle 56"/>
            <p:cNvSpPr>
              <a:spLocks noChangeArrowheads="1"/>
            </p:cNvSpPr>
            <p:nvPr/>
          </p:nvSpPr>
          <p:spPr bwMode="auto">
            <a:xfrm>
              <a:off x="4848" y="1584"/>
              <a:ext cx="384" cy="106"/>
            </a:xfrm>
            <a:prstGeom prst="rect">
              <a:avLst/>
            </a:prstGeom>
            <a:noFill/>
            <a:ln w="9525">
              <a:noFill/>
              <a:miter lim="800000"/>
              <a:headEnd/>
              <a:tailEnd/>
            </a:ln>
          </p:spPr>
          <p:txBody>
            <a:bodyPr lIns="0" tIns="0" rIns="0" bIns="0">
              <a:spAutoFit/>
            </a:bodyPr>
            <a:lstStyle/>
            <a:p>
              <a:pPr algn="ctr" defTabSz="1066800">
                <a:lnSpc>
                  <a:spcPct val="100000"/>
                </a:lnSpc>
              </a:pPr>
              <a:endParaRPr lang="en-US" sz="1300" b="0">
                <a:latin typeface="Times New Roman" pitchFamily="18" charset="0"/>
                <a:ea typeface="Osaka" charset="-128"/>
              </a:endParaRPr>
            </a:p>
          </p:txBody>
        </p:sp>
        <p:sp>
          <p:nvSpPr>
            <p:cNvPr id="59521" name="Freeform 57"/>
            <p:cNvSpPr>
              <a:spLocks/>
            </p:cNvSpPr>
            <p:nvPr/>
          </p:nvSpPr>
          <p:spPr bwMode="auto">
            <a:xfrm>
              <a:off x="4800" y="1824"/>
              <a:ext cx="471" cy="216"/>
            </a:xfrm>
            <a:custGeom>
              <a:avLst/>
              <a:gdLst>
                <a:gd name="T0" fmla="*/ 0 w 1377"/>
                <a:gd name="T1" fmla="*/ 0 h 574"/>
                <a:gd name="T2" fmla="*/ 0 w 1377"/>
                <a:gd name="T3" fmla="*/ 0 h 574"/>
                <a:gd name="T4" fmla="*/ 0 w 1377"/>
                <a:gd name="T5" fmla="*/ 0 h 574"/>
                <a:gd name="T6" fmla="*/ 0 w 1377"/>
                <a:gd name="T7" fmla="*/ 0 h 574"/>
                <a:gd name="T8" fmla="*/ 0 w 1377"/>
                <a:gd name="T9" fmla="*/ 0 h 574"/>
                <a:gd name="T10" fmla="*/ 0 w 1377"/>
                <a:gd name="T11" fmla="*/ 0 h 574"/>
                <a:gd name="T12" fmla="*/ 0 w 1377"/>
                <a:gd name="T13" fmla="*/ 0 h 574"/>
                <a:gd name="T14" fmla="*/ 0 w 1377"/>
                <a:gd name="T15" fmla="*/ 0 h 574"/>
                <a:gd name="T16" fmla="*/ 0 w 1377"/>
                <a:gd name="T17" fmla="*/ 0 h 574"/>
                <a:gd name="T18" fmla="*/ 0 w 1377"/>
                <a:gd name="T19" fmla="*/ 1 h 574"/>
                <a:gd name="T20" fmla="*/ 0 w 1377"/>
                <a:gd name="T21" fmla="*/ 1 h 574"/>
                <a:gd name="T22" fmla="*/ 0 w 1377"/>
                <a:gd name="T23" fmla="*/ 1 h 574"/>
                <a:gd name="T24" fmla="*/ 0 w 1377"/>
                <a:gd name="T25" fmla="*/ 1 h 574"/>
                <a:gd name="T26" fmla="*/ 0 w 1377"/>
                <a:gd name="T27" fmla="*/ 1 h 574"/>
                <a:gd name="T28" fmla="*/ 0 w 1377"/>
                <a:gd name="T29" fmla="*/ 1 h 574"/>
                <a:gd name="T30" fmla="*/ 0 w 1377"/>
                <a:gd name="T31" fmla="*/ 1 h 574"/>
                <a:gd name="T32" fmla="*/ 0 w 1377"/>
                <a:gd name="T33" fmla="*/ 1 h 574"/>
                <a:gd name="T34" fmla="*/ 0 w 1377"/>
                <a:gd name="T35" fmla="*/ 1 h 574"/>
                <a:gd name="T36" fmla="*/ 1 w 1377"/>
                <a:gd name="T37" fmla="*/ 1 h 574"/>
                <a:gd name="T38" fmla="*/ 1 w 1377"/>
                <a:gd name="T39" fmla="*/ 1 h 574"/>
                <a:gd name="T40" fmla="*/ 1 w 1377"/>
                <a:gd name="T41" fmla="*/ 1 h 574"/>
                <a:gd name="T42" fmla="*/ 1 w 1377"/>
                <a:gd name="T43" fmla="*/ 1 h 574"/>
                <a:gd name="T44" fmla="*/ 1 w 1377"/>
                <a:gd name="T45" fmla="*/ 1 h 574"/>
                <a:gd name="T46" fmla="*/ 1 w 1377"/>
                <a:gd name="T47" fmla="*/ 1 h 574"/>
                <a:gd name="T48" fmla="*/ 1 w 1377"/>
                <a:gd name="T49" fmla="*/ 1 h 574"/>
                <a:gd name="T50" fmla="*/ 1 w 1377"/>
                <a:gd name="T51" fmla="*/ 1 h 574"/>
                <a:gd name="T52" fmla="*/ 1 w 1377"/>
                <a:gd name="T53" fmla="*/ 1 h 574"/>
                <a:gd name="T54" fmla="*/ 1 w 1377"/>
                <a:gd name="T55" fmla="*/ 0 h 574"/>
                <a:gd name="T56" fmla="*/ 1 w 1377"/>
                <a:gd name="T57" fmla="*/ 0 h 574"/>
                <a:gd name="T58" fmla="*/ 1 w 1377"/>
                <a:gd name="T59" fmla="*/ 0 h 574"/>
                <a:gd name="T60" fmla="*/ 1 w 1377"/>
                <a:gd name="T61" fmla="*/ 0 h 574"/>
                <a:gd name="T62" fmla="*/ 1 w 1377"/>
                <a:gd name="T63" fmla="*/ 0 h 574"/>
                <a:gd name="T64" fmla="*/ 1 w 1377"/>
                <a:gd name="T65" fmla="*/ 0 h 574"/>
                <a:gd name="T66" fmla="*/ 1 w 1377"/>
                <a:gd name="T67" fmla="*/ 0 h 574"/>
                <a:gd name="T68" fmla="*/ 1 w 1377"/>
                <a:gd name="T69" fmla="*/ 0 h 574"/>
                <a:gd name="T70" fmla="*/ 1 w 1377"/>
                <a:gd name="T71" fmla="*/ 0 h 574"/>
                <a:gd name="T72" fmla="*/ 0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522" name="Rectangle 58"/>
            <p:cNvSpPr>
              <a:spLocks noChangeArrowheads="1"/>
            </p:cNvSpPr>
            <p:nvPr/>
          </p:nvSpPr>
          <p:spPr bwMode="auto">
            <a:xfrm>
              <a:off x="4848" y="1824"/>
              <a:ext cx="384" cy="106"/>
            </a:xfrm>
            <a:prstGeom prst="rect">
              <a:avLst/>
            </a:prstGeom>
            <a:noFill/>
            <a:ln w="9525">
              <a:noFill/>
              <a:miter lim="800000"/>
              <a:headEnd/>
              <a:tailEnd/>
            </a:ln>
          </p:spPr>
          <p:txBody>
            <a:bodyPr lIns="0" tIns="0" rIns="0" bIns="0">
              <a:spAutoFit/>
            </a:bodyPr>
            <a:lstStyle/>
            <a:p>
              <a:pPr algn="ctr" defTabSz="1066800">
                <a:lnSpc>
                  <a:spcPct val="100000"/>
                </a:lnSpc>
              </a:pPr>
              <a:endParaRPr lang="en-US" sz="1300" b="0">
                <a:solidFill>
                  <a:srgbClr val="000000"/>
                </a:solidFill>
                <a:latin typeface="Times New Roman" pitchFamily="18" charset="0"/>
                <a:ea typeface="Osaka" charset="-128"/>
              </a:endParaRPr>
            </a:p>
          </p:txBody>
        </p:sp>
        <p:sp>
          <p:nvSpPr>
            <p:cNvPr id="59523" name="Freeform 59"/>
            <p:cNvSpPr>
              <a:spLocks/>
            </p:cNvSpPr>
            <p:nvPr/>
          </p:nvSpPr>
          <p:spPr bwMode="auto">
            <a:xfrm>
              <a:off x="4800" y="2064"/>
              <a:ext cx="471" cy="216"/>
            </a:xfrm>
            <a:custGeom>
              <a:avLst/>
              <a:gdLst>
                <a:gd name="T0" fmla="*/ 0 w 1377"/>
                <a:gd name="T1" fmla="*/ 0 h 574"/>
                <a:gd name="T2" fmla="*/ 0 w 1377"/>
                <a:gd name="T3" fmla="*/ 0 h 574"/>
                <a:gd name="T4" fmla="*/ 0 w 1377"/>
                <a:gd name="T5" fmla="*/ 0 h 574"/>
                <a:gd name="T6" fmla="*/ 0 w 1377"/>
                <a:gd name="T7" fmla="*/ 0 h 574"/>
                <a:gd name="T8" fmla="*/ 0 w 1377"/>
                <a:gd name="T9" fmla="*/ 0 h 574"/>
                <a:gd name="T10" fmla="*/ 0 w 1377"/>
                <a:gd name="T11" fmla="*/ 0 h 574"/>
                <a:gd name="T12" fmla="*/ 0 w 1377"/>
                <a:gd name="T13" fmla="*/ 0 h 574"/>
                <a:gd name="T14" fmla="*/ 0 w 1377"/>
                <a:gd name="T15" fmla="*/ 0 h 574"/>
                <a:gd name="T16" fmla="*/ 0 w 1377"/>
                <a:gd name="T17" fmla="*/ 0 h 574"/>
                <a:gd name="T18" fmla="*/ 0 w 1377"/>
                <a:gd name="T19" fmla="*/ 1 h 574"/>
                <a:gd name="T20" fmla="*/ 0 w 1377"/>
                <a:gd name="T21" fmla="*/ 1 h 574"/>
                <a:gd name="T22" fmla="*/ 0 w 1377"/>
                <a:gd name="T23" fmla="*/ 1 h 574"/>
                <a:gd name="T24" fmla="*/ 0 w 1377"/>
                <a:gd name="T25" fmla="*/ 1 h 574"/>
                <a:gd name="T26" fmla="*/ 0 w 1377"/>
                <a:gd name="T27" fmla="*/ 1 h 574"/>
                <a:gd name="T28" fmla="*/ 0 w 1377"/>
                <a:gd name="T29" fmla="*/ 1 h 574"/>
                <a:gd name="T30" fmla="*/ 0 w 1377"/>
                <a:gd name="T31" fmla="*/ 1 h 574"/>
                <a:gd name="T32" fmla="*/ 0 w 1377"/>
                <a:gd name="T33" fmla="*/ 1 h 574"/>
                <a:gd name="T34" fmla="*/ 0 w 1377"/>
                <a:gd name="T35" fmla="*/ 1 h 574"/>
                <a:gd name="T36" fmla="*/ 1 w 1377"/>
                <a:gd name="T37" fmla="*/ 1 h 574"/>
                <a:gd name="T38" fmla="*/ 1 w 1377"/>
                <a:gd name="T39" fmla="*/ 1 h 574"/>
                <a:gd name="T40" fmla="*/ 1 w 1377"/>
                <a:gd name="T41" fmla="*/ 1 h 574"/>
                <a:gd name="T42" fmla="*/ 1 w 1377"/>
                <a:gd name="T43" fmla="*/ 1 h 574"/>
                <a:gd name="T44" fmla="*/ 1 w 1377"/>
                <a:gd name="T45" fmla="*/ 1 h 574"/>
                <a:gd name="T46" fmla="*/ 1 w 1377"/>
                <a:gd name="T47" fmla="*/ 1 h 574"/>
                <a:gd name="T48" fmla="*/ 1 w 1377"/>
                <a:gd name="T49" fmla="*/ 1 h 574"/>
                <a:gd name="T50" fmla="*/ 1 w 1377"/>
                <a:gd name="T51" fmla="*/ 1 h 574"/>
                <a:gd name="T52" fmla="*/ 1 w 1377"/>
                <a:gd name="T53" fmla="*/ 1 h 574"/>
                <a:gd name="T54" fmla="*/ 1 w 1377"/>
                <a:gd name="T55" fmla="*/ 0 h 574"/>
                <a:gd name="T56" fmla="*/ 1 w 1377"/>
                <a:gd name="T57" fmla="*/ 0 h 574"/>
                <a:gd name="T58" fmla="*/ 1 w 1377"/>
                <a:gd name="T59" fmla="*/ 0 h 574"/>
                <a:gd name="T60" fmla="*/ 1 w 1377"/>
                <a:gd name="T61" fmla="*/ 0 h 574"/>
                <a:gd name="T62" fmla="*/ 1 w 1377"/>
                <a:gd name="T63" fmla="*/ 0 h 574"/>
                <a:gd name="T64" fmla="*/ 1 w 1377"/>
                <a:gd name="T65" fmla="*/ 0 h 574"/>
                <a:gd name="T66" fmla="*/ 1 w 1377"/>
                <a:gd name="T67" fmla="*/ 0 h 574"/>
                <a:gd name="T68" fmla="*/ 1 w 1377"/>
                <a:gd name="T69" fmla="*/ 0 h 574"/>
                <a:gd name="T70" fmla="*/ 1 w 1377"/>
                <a:gd name="T71" fmla="*/ 0 h 574"/>
                <a:gd name="T72" fmla="*/ 0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524" name="Rectangle 60"/>
            <p:cNvSpPr>
              <a:spLocks noChangeArrowheads="1"/>
            </p:cNvSpPr>
            <p:nvPr/>
          </p:nvSpPr>
          <p:spPr bwMode="auto">
            <a:xfrm>
              <a:off x="4848" y="2064"/>
              <a:ext cx="384" cy="106"/>
            </a:xfrm>
            <a:prstGeom prst="rect">
              <a:avLst/>
            </a:prstGeom>
            <a:noFill/>
            <a:ln w="9525">
              <a:noFill/>
              <a:miter lim="800000"/>
              <a:headEnd/>
              <a:tailEnd/>
            </a:ln>
          </p:spPr>
          <p:txBody>
            <a:bodyPr lIns="0" tIns="0" rIns="0" bIns="0">
              <a:spAutoFit/>
            </a:bodyPr>
            <a:lstStyle/>
            <a:p>
              <a:pPr algn="ctr" defTabSz="1066800">
                <a:lnSpc>
                  <a:spcPct val="100000"/>
                </a:lnSpc>
              </a:pPr>
              <a:endParaRPr lang="en-US" sz="1300" b="0">
                <a:solidFill>
                  <a:srgbClr val="000000"/>
                </a:solidFill>
                <a:latin typeface="Times New Roman" pitchFamily="18" charset="0"/>
                <a:ea typeface="Osaka" charset="-128"/>
              </a:endParaRPr>
            </a:p>
          </p:txBody>
        </p:sp>
      </p:grpSp>
      <p:grpSp>
        <p:nvGrpSpPr>
          <p:cNvPr id="59442" name="Group 61"/>
          <p:cNvGrpSpPr>
            <a:grpSpLocks/>
          </p:cNvGrpSpPr>
          <p:nvPr/>
        </p:nvGrpSpPr>
        <p:grpSpPr bwMode="auto">
          <a:xfrm>
            <a:off x="9269413" y="5065713"/>
            <a:ext cx="920750" cy="804862"/>
            <a:chOff x="4800" y="2304"/>
            <a:chExt cx="480" cy="456"/>
          </a:xfrm>
        </p:grpSpPr>
        <p:sp>
          <p:nvSpPr>
            <p:cNvPr id="59515" name="Freeform 62"/>
            <p:cNvSpPr>
              <a:spLocks/>
            </p:cNvSpPr>
            <p:nvPr/>
          </p:nvSpPr>
          <p:spPr bwMode="auto">
            <a:xfrm>
              <a:off x="4800" y="2304"/>
              <a:ext cx="471" cy="216"/>
            </a:xfrm>
            <a:custGeom>
              <a:avLst/>
              <a:gdLst>
                <a:gd name="T0" fmla="*/ 0 w 1377"/>
                <a:gd name="T1" fmla="*/ 0 h 574"/>
                <a:gd name="T2" fmla="*/ 0 w 1377"/>
                <a:gd name="T3" fmla="*/ 0 h 574"/>
                <a:gd name="T4" fmla="*/ 0 w 1377"/>
                <a:gd name="T5" fmla="*/ 0 h 574"/>
                <a:gd name="T6" fmla="*/ 0 w 1377"/>
                <a:gd name="T7" fmla="*/ 0 h 574"/>
                <a:gd name="T8" fmla="*/ 0 w 1377"/>
                <a:gd name="T9" fmla="*/ 0 h 574"/>
                <a:gd name="T10" fmla="*/ 0 w 1377"/>
                <a:gd name="T11" fmla="*/ 0 h 574"/>
                <a:gd name="T12" fmla="*/ 0 w 1377"/>
                <a:gd name="T13" fmla="*/ 0 h 574"/>
                <a:gd name="T14" fmla="*/ 0 w 1377"/>
                <a:gd name="T15" fmla="*/ 0 h 574"/>
                <a:gd name="T16" fmla="*/ 0 w 1377"/>
                <a:gd name="T17" fmla="*/ 0 h 574"/>
                <a:gd name="T18" fmla="*/ 0 w 1377"/>
                <a:gd name="T19" fmla="*/ 1 h 574"/>
                <a:gd name="T20" fmla="*/ 0 w 1377"/>
                <a:gd name="T21" fmla="*/ 1 h 574"/>
                <a:gd name="T22" fmla="*/ 0 w 1377"/>
                <a:gd name="T23" fmla="*/ 1 h 574"/>
                <a:gd name="T24" fmla="*/ 0 w 1377"/>
                <a:gd name="T25" fmla="*/ 1 h 574"/>
                <a:gd name="T26" fmla="*/ 0 w 1377"/>
                <a:gd name="T27" fmla="*/ 1 h 574"/>
                <a:gd name="T28" fmla="*/ 0 w 1377"/>
                <a:gd name="T29" fmla="*/ 1 h 574"/>
                <a:gd name="T30" fmla="*/ 0 w 1377"/>
                <a:gd name="T31" fmla="*/ 1 h 574"/>
                <a:gd name="T32" fmla="*/ 0 w 1377"/>
                <a:gd name="T33" fmla="*/ 1 h 574"/>
                <a:gd name="T34" fmla="*/ 0 w 1377"/>
                <a:gd name="T35" fmla="*/ 1 h 574"/>
                <a:gd name="T36" fmla="*/ 1 w 1377"/>
                <a:gd name="T37" fmla="*/ 1 h 574"/>
                <a:gd name="T38" fmla="*/ 1 w 1377"/>
                <a:gd name="T39" fmla="*/ 1 h 574"/>
                <a:gd name="T40" fmla="*/ 1 w 1377"/>
                <a:gd name="T41" fmla="*/ 1 h 574"/>
                <a:gd name="T42" fmla="*/ 1 w 1377"/>
                <a:gd name="T43" fmla="*/ 1 h 574"/>
                <a:gd name="T44" fmla="*/ 1 w 1377"/>
                <a:gd name="T45" fmla="*/ 1 h 574"/>
                <a:gd name="T46" fmla="*/ 1 w 1377"/>
                <a:gd name="T47" fmla="*/ 1 h 574"/>
                <a:gd name="T48" fmla="*/ 1 w 1377"/>
                <a:gd name="T49" fmla="*/ 1 h 574"/>
                <a:gd name="T50" fmla="*/ 1 w 1377"/>
                <a:gd name="T51" fmla="*/ 1 h 574"/>
                <a:gd name="T52" fmla="*/ 1 w 1377"/>
                <a:gd name="T53" fmla="*/ 1 h 574"/>
                <a:gd name="T54" fmla="*/ 1 w 1377"/>
                <a:gd name="T55" fmla="*/ 0 h 574"/>
                <a:gd name="T56" fmla="*/ 1 w 1377"/>
                <a:gd name="T57" fmla="*/ 0 h 574"/>
                <a:gd name="T58" fmla="*/ 1 w 1377"/>
                <a:gd name="T59" fmla="*/ 0 h 574"/>
                <a:gd name="T60" fmla="*/ 1 w 1377"/>
                <a:gd name="T61" fmla="*/ 0 h 574"/>
                <a:gd name="T62" fmla="*/ 1 w 1377"/>
                <a:gd name="T63" fmla="*/ 0 h 574"/>
                <a:gd name="T64" fmla="*/ 1 w 1377"/>
                <a:gd name="T65" fmla="*/ 0 h 574"/>
                <a:gd name="T66" fmla="*/ 1 w 1377"/>
                <a:gd name="T67" fmla="*/ 0 h 574"/>
                <a:gd name="T68" fmla="*/ 1 w 1377"/>
                <a:gd name="T69" fmla="*/ 0 h 574"/>
                <a:gd name="T70" fmla="*/ 1 w 1377"/>
                <a:gd name="T71" fmla="*/ 0 h 574"/>
                <a:gd name="T72" fmla="*/ 0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516" name="Rectangle 63"/>
            <p:cNvSpPr>
              <a:spLocks noChangeArrowheads="1"/>
            </p:cNvSpPr>
            <p:nvPr/>
          </p:nvSpPr>
          <p:spPr bwMode="auto">
            <a:xfrm>
              <a:off x="4800" y="2304"/>
              <a:ext cx="480" cy="106"/>
            </a:xfrm>
            <a:prstGeom prst="rect">
              <a:avLst/>
            </a:prstGeom>
            <a:noFill/>
            <a:ln w="9525">
              <a:noFill/>
              <a:miter lim="800000"/>
              <a:headEnd/>
              <a:tailEnd/>
            </a:ln>
          </p:spPr>
          <p:txBody>
            <a:bodyPr lIns="0" tIns="0" rIns="0" bIns="0">
              <a:spAutoFit/>
            </a:bodyPr>
            <a:lstStyle/>
            <a:p>
              <a:pPr algn="ctr" defTabSz="1066800">
                <a:lnSpc>
                  <a:spcPct val="100000"/>
                </a:lnSpc>
              </a:pPr>
              <a:endParaRPr lang="en-US" sz="1300" b="0">
                <a:solidFill>
                  <a:srgbClr val="000000"/>
                </a:solidFill>
                <a:latin typeface="Times New Roman" pitchFamily="18" charset="0"/>
                <a:ea typeface="Osaka" charset="-128"/>
              </a:endParaRPr>
            </a:p>
          </p:txBody>
        </p:sp>
        <p:sp>
          <p:nvSpPr>
            <p:cNvPr id="59517" name="Freeform 64"/>
            <p:cNvSpPr>
              <a:spLocks/>
            </p:cNvSpPr>
            <p:nvPr/>
          </p:nvSpPr>
          <p:spPr bwMode="auto">
            <a:xfrm>
              <a:off x="4800" y="2544"/>
              <a:ext cx="471" cy="216"/>
            </a:xfrm>
            <a:custGeom>
              <a:avLst/>
              <a:gdLst>
                <a:gd name="T0" fmla="*/ 0 w 1377"/>
                <a:gd name="T1" fmla="*/ 0 h 574"/>
                <a:gd name="T2" fmla="*/ 0 w 1377"/>
                <a:gd name="T3" fmla="*/ 0 h 574"/>
                <a:gd name="T4" fmla="*/ 0 w 1377"/>
                <a:gd name="T5" fmla="*/ 0 h 574"/>
                <a:gd name="T6" fmla="*/ 0 w 1377"/>
                <a:gd name="T7" fmla="*/ 0 h 574"/>
                <a:gd name="T8" fmla="*/ 0 w 1377"/>
                <a:gd name="T9" fmla="*/ 0 h 574"/>
                <a:gd name="T10" fmla="*/ 0 w 1377"/>
                <a:gd name="T11" fmla="*/ 0 h 574"/>
                <a:gd name="T12" fmla="*/ 0 w 1377"/>
                <a:gd name="T13" fmla="*/ 0 h 574"/>
                <a:gd name="T14" fmla="*/ 0 w 1377"/>
                <a:gd name="T15" fmla="*/ 0 h 574"/>
                <a:gd name="T16" fmla="*/ 0 w 1377"/>
                <a:gd name="T17" fmla="*/ 0 h 574"/>
                <a:gd name="T18" fmla="*/ 0 w 1377"/>
                <a:gd name="T19" fmla="*/ 1 h 574"/>
                <a:gd name="T20" fmla="*/ 0 w 1377"/>
                <a:gd name="T21" fmla="*/ 1 h 574"/>
                <a:gd name="T22" fmla="*/ 0 w 1377"/>
                <a:gd name="T23" fmla="*/ 1 h 574"/>
                <a:gd name="T24" fmla="*/ 0 w 1377"/>
                <a:gd name="T25" fmla="*/ 1 h 574"/>
                <a:gd name="T26" fmla="*/ 0 w 1377"/>
                <a:gd name="T27" fmla="*/ 1 h 574"/>
                <a:gd name="T28" fmla="*/ 0 w 1377"/>
                <a:gd name="T29" fmla="*/ 1 h 574"/>
                <a:gd name="T30" fmla="*/ 0 w 1377"/>
                <a:gd name="T31" fmla="*/ 1 h 574"/>
                <a:gd name="T32" fmla="*/ 0 w 1377"/>
                <a:gd name="T33" fmla="*/ 1 h 574"/>
                <a:gd name="T34" fmla="*/ 0 w 1377"/>
                <a:gd name="T35" fmla="*/ 1 h 574"/>
                <a:gd name="T36" fmla="*/ 1 w 1377"/>
                <a:gd name="T37" fmla="*/ 1 h 574"/>
                <a:gd name="T38" fmla="*/ 1 w 1377"/>
                <a:gd name="T39" fmla="*/ 1 h 574"/>
                <a:gd name="T40" fmla="*/ 1 w 1377"/>
                <a:gd name="T41" fmla="*/ 1 h 574"/>
                <a:gd name="T42" fmla="*/ 1 w 1377"/>
                <a:gd name="T43" fmla="*/ 1 h 574"/>
                <a:gd name="T44" fmla="*/ 1 w 1377"/>
                <a:gd name="T45" fmla="*/ 1 h 574"/>
                <a:gd name="T46" fmla="*/ 1 w 1377"/>
                <a:gd name="T47" fmla="*/ 1 h 574"/>
                <a:gd name="T48" fmla="*/ 1 w 1377"/>
                <a:gd name="T49" fmla="*/ 1 h 574"/>
                <a:gd name="T50" fmla="*/ 1 w 1377"/>
                <a:gd name="T51" fmla="*/ 1 h 574"/>
                <a:gd name="T52" fmla="*/ 1 w 1377"/>
                <a:gd name="T53" fmla="*/ 1 h 574"/>
                <a:gd name="T54" fmla="*/ 1 w 1377"/>
                <a:gd name="T55" fmla="*/ 0 h 574"/>
                <a:gd name="T56" fmla="*/ 1 w 1377"/>
                <a:gd name="T57" fmla="*/ 0 h 574"/>
                <a:gd name="T58" fmla="*/ 1 w 1377"/>
                <a:gd name="T59" fmla="*/ 0 h 574"/>
                <a:gd name="T60" fmla="*/ 1 w 1377"/>
                <a:gd name="T61" fmla="*/ 0 h 574"/>
                <a:gd name="T62" fmla="*/ 1 w 1377"/>
                <a:gd name="T63" fmla="*/ 0 h 574"/>
                <a:gd name="T64" fmla="*/ 1 w 1377"/>
                <a:gd name="T65" fmla="*/ 0 h 574"/>
                <a:gd name="T66" fmla="*/ 1 w 1377"/>
                <a:gd name="T67" fmla="*/ 0 h 574"/>
                <a:gd name="T68" fmla="*/ 1 w 1377"/>
                <a:gd name="T69" fmla="*/ 0 h 574"/>
                <a:gd name="T70" fmla="*/ 1 w 1377"/>
                <a:gd name="T71" fmla="*/ 0 h 574"/>
                <a:gd name="T72" fmla="*/ 0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518" name="Rectangle 65"/>
            <p:cNvSpPr>
              <a:spLocks noChangeArrowheads="1"/>
            </p:cNvSpPr>
            <p:nvPr/>
          </p:nvSpPr>
          <p:spPr bwMode="auto">
            <a:xfrm>
              <a:off x="4848" y="2544"/>
              <a:ext cx="384" cy="106"/>
            </a:xfrm>
            <a:prstGeom prst="rect">
              <a:avLst/>
            </a:prstGeom>
            <a:noFill/>
            <a:ln w="9525">
              <a:noFill/>
              <a:miter lim="800000"/>
              <a:headEnd/>
              <a:tailEnd/>
            </a:ln>
          </p:spPr>
          <p:txBody>
            <a:bodyPr lIns="0" tIns="0" rIns="0" bIns="0">
              <a:spAutoFit/>
            </a:bodyPr>
            <a:lstStyle/>
            <a:p>
              <a:pPr algn="ctr" defTabSz="1066800">
                <a:lnSpc>
                  <a:spcPct val="100000"/>
                </a:lnSpc>
              </a:pPr>
              <a:endParaRPr lang="en-US" sz="1300" b="0">
                <a:solidFill>
                  <a:srgbClr val="000000"/>
                </a:solidFill>
                <a:latin typeface="Times New Roman" pitchFamily="18" charset="0"/>
                <a:ea typeface="Osaka" charset="-128"/>
              </a:endParaRPr>
            </a:p>
          </p:txBody>
        </p:sp>
      </p:grpSp>
      <p:grpSp>
        <p:nvGrpSpPr>
          <p:cNvPr id="59443" name="Group 66"/>
          <p:cNvGrpSpPr>
            <a:grpSpLocks/>
          </p:cNvGrpSpPr>
          <p:nvPr/>
        </p:nvGrpSpPr>
        <p:grpSpPr bwMode="auto">
          <a:xfrm flipH="1">
            <a:off x="8716963" y="2525713"/>
            <a:ext cx="533400" cy="2192337"/>
            <a:chOff x="2387" y="1061"/>
            <a:chExt cx="278" cy="1243"/>
          </a:xfrm>
        </p:grpSpPr>
        <p:sp>
          <p:nvSpPr>
            <p:cNvPr id="59510" name="Line 67"/>
            <p:cNvSpPr>
              <a:spLocks noChangeShapeType="1"/>
            </p:cNvSpPr>
            <p:nvPr/>
          </p:nvSpPr>
          <p:spPr bwMode="auto">
            <a:xfrm flipV="1">
              <a:off x="2391" y="1061"/>
              <a:ext cx="272" cy="159"/>
            </a:xfrm>
            <a:prstGeom prst="line">
              <a:avLst/>
            </a:prstGeom>
            <a:noFill/>
            <a:ln w="9525">
              <a:solidFill>
                <a:schemeClr val="bg2"/>
              </a:solidFill>
              <a:round/>
              <a:headEnd/>
              <a:tailEnd type="triangle" w="sm" len="sm"/>
            </a:ln>
          </p:spPr>
          <p:txBody>
            <a:bodyPr wrap="none" anchor="ctr"/>
            <a:lstStyle/>
            <a:p>
              <a:endParaRPr lang="fr-FR"/>
            </a:p>
          </p:txBody>
        </p:sp>
        <p:sp>
          <p:nvSpPr>
            <p:cNvPr id="59511" name="Line 68"/>
            <p:cNvSpPr>
              <a:spLocks noChangeShapeType="1"/>
            </p:cNvSpPr>
            <p:nvPr/>
          </p:nvSpPr>
          <p:spPr bwMode="auto">
            <a:xfrm flipV="1">
              <a:off x="2387" y="1121"/>
              <a:ext cx="278" cy="383"/>
            </a:xfrm>
            <a:prstGeom prst="line">
              <a:avLst/>
            </a:prstGeom>
            <a:noFill/>
            <a:ln w="9525">
              <a:solidFill>
                <a:schemeClr val="bg2"/>
              </a:solidFill>
              <a:round/>
              <a:headEnd/>
              <a:tailEnd type="triangle" w="sm" len="sm"/>
            </a:ln>
          </p:spPr>
          <p:txBody>
            <a:bodyPr wrap="none" anchor="ctr"/>
            <a:lstStyle/>
            <a:p>
              <a:endParaRPr lang="fr-FR"/>
            </a:p>
          </p:txBody>
        </p:sp>
        <p:sp>
          <p:nvSpPr>
            <p:cNvPr id="59512" name="Line 69"/>
            <p:cNvSpPr>
              <a:spLocks noChangeShapeType="1"/>
            </p:cNvSpPr>
            <p:nvPr/>
          </p:nvSpPr>
          <p:spPr bwMode="auto">
            <a:xfrm flipV="1">
              <a:off x="2387" y="1212"/>
              <a:ext cx="274" cy="580"/>
            </a:xfrm>
            <a:prstGeom prst="line">
              <a:avLst/>
            </a:prstGeom>
            <a:noFill/>
            <a:ln w="9525">
              <a:solidFill>
                <a:schemeClr val="bg2"/>
              </a:solidFill>
              <a:round/>
              <a:headEnd/>
              <a:tailEnd type="triangle" w="sm" len="sm"/>
            </a:ln>
          </p:spPr>
          <p:txBody>
            <a:bodyPr wrap="none" anchor="ctr"/>
            <a:lstStyle/>
            <a:p>
              <a:endParaRPr lang="fr-FR"/>
            </a:p>
          </p:txBody>
        </p:sp>
        <p:sp>
          <p:nvSpPr>
            <p:cNvPr id="59513" name="Line 70"/>
            <p:cNvSpPr>
              <a:spLocks noChangeShapeType="1"/>
            </p:cNvSpPr>
            <p:nvPr/>
          </p:nvSpPr>
          <p:spPr bwMode="auto">
            <a:xfrm>
              <a:off x="2400" y="2016"/>
              <a:ext cx="265" cy="154"/>
            </a:xfrm>
            <a:prstGeom prst="line">
              <a:avLst/>
            </a:prstGeom>
            <a:noFill/>
            <a:ln w="9525">
              <a:solidFill>
                <a:schemeClr val="bg2"/>
              </a:solidFill>
              <a:round/>
              <a:headEnd/>
              <a:tailEnd type="triangle" w="sm" len="sm"/>
            </a:ln>
          </p:spPr>
          <p:txBody>
            <a:bodyPr wrap="none" anchor="ctr"/>
            <a:lstStyle/>
            <a:p>
              <a:endParaRPr lang="fr-FR"/>
            </a:p>
          </p:txBody>
        </p:sp>
        <p:sp>
          <p:nvSpPr>
            <p:cNvPr id="59514" name="Line 71"/>
            <p:cNvSpPr>
              <a:spLocks noChangeShapeType="1"/>
            </p:cNvSpPr>
            <p:nvPr/>
          </p:nvSpPr>
          <p:spPr bwMode="auto">
            <a:xfrm flipV="1">
              <a:off x="2400" y="2198"/>
              <a:ext cx="263" cy="106"/>
            </a:xfrm>
            <a:prstGeom prst="line">
              <a:avLst/>
            </a:prstGeom>
            <a:noFill/>
            <a:ln w="9525">
              <a:solidFill>
                <a:schemeClr val="bg2"/>
              </a:solidFill>
              <a:round/>
              <a:headEnd/>
              <a:tailEnd type="triangle" w="sm" len="sm"/>
            </a:ln>
          </p:spPr>
          <p:txBody>
            <a:bodyPr wrap="none" anchor="ctr"/>
            <a:lstStyle/>
            <a:p>
              <a:endParaRPr lang="fr-FR"/>
            </a:p>
          </p:txBody>
        </p:sp>
      </p:grpSp>
      <p:grpSp>
        <p:nvGrpSpPr>
          <p:cNvPr id="59444" name="Group 72"/>
          <p:cNvGrpSpPr>
            <a:grpSpLocks/>
          </p:cNvGrpSpPr>
          <p:nvPr/>
        </p:nvGrpSpPr>
        <p:grpSpPr bwMode="auto">
          <a:xfrm>
            <a:off x="5692775" y="2949575"/>
            <a:ext cx="0" cy="2286000"/>
            <a:chOff x="2968" y="1672"/>
            <a:chExt cx="0" cy="1296"/>
          </a:xfrm>
        </p:grpSpPr>
        <p:sp>
          <p:nvSpPr>
            <p:cNvPr id="59507" name="Line 73"/>
            <p:cNvSpPr>
              <a:spLocks noChangeShapeType="1"/>
            </p:cNvSpPr>
            <p:nvPr/>
          </p:nvSpPr>
          <p:spPr bwMode="auto">
            <a:xfrm>
              <a:off x="2968" y="1672"/>
              <a:ext cx="0" cy="200"/>
            </a:xfrm>
            <a:prstGeom prst="line">
              <a:avLst/>
            </a:prstGeom>
            <a:noFill/>
            <a:ln w="12700">
              <a:solidFill>
                <a:schemeClr val="tx1"/>
              </a:solidFill>
              <a:round/>
              <a:headEnd/>
              <a:tailEnd type="triangle" w="med" len="med"/>
            </a:ln>
          </p:spPr>
          <p:txBody>
            <a:bodyPr wrap="none" anchor="ctr"/>
            <a:lstStyle/>
            <a:p>
              <a:endParaRPr lang="fr-FR"/>
            </a:p>
          </p:txBody>
        </p:sp>
        <p:sp>
          <p:nvSpPr>
            <p:cNvPr id="59508" name="Line 74"/>
            <p:cNvSpPr>
              <a:spLocks noChangeShapeType="1"/>
            </p:cNvSpPr>
            <p:nvPr/>
          </p:nvSpPr>
          <p:spPr bwMode="auto">
            <a:xfrm>
              <a:off x="2968" y="2200"/>
              <a:ext cx="0" cy="200"/>
            </a:xfrm>
            <a:prstGeom prst="line">
              <a:avLst/>
            </a:prstGeom>
            <a:noFill/>
            <a:ln w="12700">
              <a:solidFill>
                <a:schemeClr val="tx1"/>
              </a:solidFill>
              <a:round/>
              <a:headEnd/>
              <a:tailEnd type="triangle" w="med" len="med"/>
            </a:ln>
          </p:spPr>
          <p:txBody>
            <a:bodyPr wrap="none" anchor="ctr"/>
            <a:lstStyle/>
            <a:p>
              <a:endParaRPr lang="fr-FR"/>
            </a:p>
          </p:txBody>
        </p:sp>
        <p:sp>
          <p:nvSpPr>
            <p:cNvPr id="59509" name="Line 75"/>
            <p:cNvSpPr>
              <a:spLocks noChangeShapeType="1"/>
            </p:cNvSpPr>
            <p:nvPr/>
          </p:nvSpPr>
          <p:spPr bwMode="auto">
            <a:xfrm flipH="1">
              <a:off x="2968" y="2736"/>
              <a:ext cx="0" cy="232"/>
            </a:xfrm>
            <a:prstGeom prst="line">
              <a:avLst/>
            </a:prstGeom>
            <a:noFill/>
            <a:ln w="12700">
              <a:solidFill>
                <a:schemeClr val="tx1"/>
              </a:solidFill>
              <a:round/>
              <a:headEnd/>
              <a:tailEnd type="triangle" w="med" len="med"/>
            </a:ln>
          </p:spPr>
          <p:txBody>
            <a:bodyPr wrap="none" anchor="ctr"/>
            <a:lstStyle/>
            <a:p>
              <a:endParaRPr lang="fr-FR"/>
            </a:p>
          </p:txBody>
        </p:sp>
      </p:grpSp>
      <p:grpSp>
        <p:nvGrpSpPr>
          <p:cNvPr id="59445" name="Group 76"/>
          <p:cNvGrpSpPr>
            <a:grpSpLocks/>
          </p:cNvGrpSpPr>
          <p:nvPr/>
        </p:nvGrpSpPr>
        <p:grpSpPr bwMode="auto">
          <a:xfrm>
            <a:off x="8194675" y="2949575"/>
            <a:ext cx="0" cy="2286000"/>
            <a:chOff x="2968" y="1672"/>
            <a:chExt cx="0" cy="1296"/>
          </a:xfrm>
        </p:grpSpPr>
        <p:sp>
          <p:nvSpPr>
            <p:cNvPr id="59504" name="Line 77"/>
            <p:cNvSpPr>
              <a:spLocks noChangeShapeType="1"/>
            </p:cNvSpPr>
            <p:nvPr/>
          </p:nvSpPr>
          <p:spPr bwMode="auto">
            <a:xfrm>
              <a:off x="2968" y="1672"/>
              <a:ext cx="0" cy="200"/>
            </a:xfrm>
            <a:prstGeom prst="line">
              <a:avLst/>
            </a:prstGeom>
            <a:noFill/>
            <a:ln w="12700">
              <a:solidFill>
                <a:schemeClr val="tx1"/>
              </a:solidFill>
              <a:round/>
              <a:headEnd/>
              <a:tailEnd type="triangle" w="med" len="med"/>
            </a:ln>
          </p:spPr>
          <p:txBody>
            <a:bodyPr wrap="none" anchor="ctr"/>
            <a:lstStyle/>
            <a:p>
              <a:endParaRPr lang="fr-FR"/>
            </a:p>
          </p:txBody>
        </p:sp>
        <p:sp>
          <p:nvSpPr>
            <p:cNvPr id="59505" name="Line 78"/>
            <p:cNvSpPr>
              <a:spLocks noChangeShapeType="1"/>
            </p:cNvSpPr>
            <p:nvPr/>
          </p:nvSpPr>
          <p:spPr bwMode="auto">
            <a:xfrm>
              <a:off x="2968" y="2200"/>
              <a:ext cx="0" cy="200"/>
            </a:xfrm>
            <a:prstGeom prst="line">
              <a:avLst/>
            </a:prstGeom>
            <a:noFill/>
            <a:ln w="12700">
              <a:solidFill>
                <a:schemeClr val="tx1"/>
              </a:solidFill>
              <a:round/>
              <a:headEnd/>
              <a:tailEnd type="triangle" w="med" len="med"/>
            </a:ln>
          </p:spPr>
          <p:txBody>
            <a:bodyPr wrap="none" anchor="ctr"/>
            <a:lstStyle/>
            <a:p>
              <a:endParaRPr lang="fr-FR"/>
            </a:p>
          </p:txBody>
        </p:sp>
        <p:sp>
          <p:nvSpPr>
            <p:cNvPr id="59506" name="Line 79"/>
            <p:cNvSpPr>
              <a:spLocks noChangeShapeType="1"/>
            </p:cNvSpPr>
            <p:nvPr/>
          </p:nvSpPr>
          <p:spPr bwMode="auto">
            <a:xfrm flipH="1">
              <a:off x="2968" y="2736"/>
              <a:ext cx="0" cy="232"/>
            </a:xfrm>
            <a:prstGeom prst="line">
              <a:avLst/>
            </a:prstGeom>
            <a:noFill/>
            <a:ln w="12700">
              <a:solidFill>
                <a:schemeClr val="tx1"/>
              </a:solidFill>
              <a:round/>
              <a:headEnd/>
              <a:tailEnd type="triangle" w="med" len="med"/>
            </a:ln>
          </p:spPr>
          <p:txBody>
            <a:bodyPr wrap="none" anchor="ctr"/>
            <a:lstStyle/>
            <a:p>
              <a:endParaRPr lang="fr-FR"/>
            </a:p>
          </p:txBody>
        </p:sp>
      </p:grpSp>
      <p:sp>
        <p:nvSpPr>
          <p:cNvPr id="59446" name="Rectangle 80"/>
          <p:cNvSpPr>
            <a:spLocks noChangeArrowheads="1"/>
          </p:cNvSpPr>
          <p:nvPr/>
        </p:nvSpPr>
        <p:spPr bwMode="auto">
          <a:xfrm>
            <a:off x="7672388" y="2398713"/>
            <a:ext cx="1008062" cy="374650"/>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
            </a:r>
            <a:br>
              <a:rPr lang="en-US" sz="1300" b="0">
                <a:solidFill>
                  <a:srgbClr val="000000"/>
                </a:solidFill>
                <a:latin typeface="Times New Roman" pitchFamily="18" charset="0"/>
                <a:ea typeface="Osaka" charset="-128"/>
              </a:rPr>
            </a:br>
            <a:endParaRPr lang="en-US" sz="1300" b="0">
              <a:latin typeface="Times New Roman" pitchFamily="18" charset="0"/>
              <a:ea typeface="Osaka" charset="-128"/>
            </a:endParaRPr>
          </a:p>
        </p:txBody>
      </p:sp>
      <p:sp>
        <p:nvSpPr>
          <p:cNvPr id="59447" name="Text Box 81"/>
          <p:cNvSpPr txBox="1">
            <a:spLocks noChangeArrowheads="1"/>
          </p:cNvSpPr>
          <p:nvPr/>
        </p:nvSpPr>
        <p:spPr bwMode="auto">
          <a:xfrm>
            <a:off x="7672388" y="4260850"/>
            <a:ext cx="1012825" cy="703263"/>
          </a:xfrm>
          <a:prstGeom prst="rect">
            <a:avLst/>
          </a:prstGeom>
          <a:noFill/>
          <a:ln w="9525">
            <a:noFill/>
            <a:miter lim="800000"/>
            <a:headEnd/>
            <a:tailEnd/>
          </a:ln>
        </p:spPr>
        <p:txBody>
          <a:bodyPr lIns="106674" tIns="53337" rIns="106674" bIns="53337">
            <a:spAutoFit/>
          </a:bodyPr>
          <a:lstStyle/>
          <a:p>
            <a:pPr algn="ctr" defTabSz="1066800">
              <a:lnSpc>
                <a:spcPct val="100000"/>
              </a:lnSpc>
            </a:pPr>
            <a:r>
              <a:rPr lang="en-US" sz="1300" b="0" dirty="0" smtClean="0">
                <a:latin typeface="Times New Roman" pitchFamily="18" charset="0"/>
                <a:ea typeface="Osaka" charset="-128"/>
              </a:rPr>
              <a:t>IHM </a:t>
            </a:r>
            <a:r>
              <a:rPr lang="en-US" sz="1300" b="0" dirty="0" err="1" smtClean="0">
                <a:latin typeface="Times New Roman" pitchFamily="18" charset="0"/>
                <a:ea typeface="Osaka" charset="-128"/>
              </a:rPr>
              <a:t>concrète</a:t>
            </a:r>
            <a:r>
              <a:rPr lang="en-US" sz="1300" b="0" dirty="0" smtClean="0">
                <a:latin typeface="Times New Roman" pitchFamily="18" charset="0"/>
                <a:ea typeface="Osaka" charset="-128"/>
              </a:rPr>
              <a:t> </a:t>
            </a:r>
            <a:br>
              <a:rPr lang="en-US" sz="1300" b="0" dirty="0" smtClean="0">
                <a:latin typeface="Times New Roman" pitchFamily="18" charset="0"/>
                <a:ea typeface="Osaka" charset="-128"/>
              </a:rPr>
            </a:br>
            <a:endParaRPr lang="en-US" sz="1300" b="0" dirty="0">
              <a:latin typeface="Times New Roman" pitchFamily="18" charset="0"/>
              <a:ea typeface="Osaka" charset="-128"/>
            </a:endParaRPr>
          </a:p>
        </p:txBody>
      </p:sp>
      <p:sp>
        <p:nvSpPr>
          <p:cNvPr id="59448" name="Text Box 82"/>
          <p:cNvSpPr txBox="1">
            <a:spLocks noChangeArrowheads="1"/>
          </p:cNvSpPr>
          <p:nvPr/>
        </p:nvSpPr>
        <p:spPr bwMode="auto">
          <a:xfrm>
            <a:off x="7683104" y="5276850"/>
            <a:ext cx="1002506" cy="507825"/>
          </a:xfrm>
          <a:prstGeom prst="rect">
            <a:avLst/>
          </a:prstGeom>
          <a:noFill/>
          <a:ln w="9525">
            <a:noFill/>
            <a:miter lim="800000"/>
            <a:headEnd/>
            <a:tailEnd/>
          </a:ln>
        </p:spPr>
        <p:txBody>
          <a:bodyPr wrap="none" lIns="106674" tIns="53337" rIns="106674" bIns="53337">
            <a:spAutoFit/>
          </a:bodyPr>
          <a:lstStyle/>
          <a:p>
            <a:pPr algn="ctr" defTabSz="1066800">
              <a:lnSpc>
                <a:spcPct val="100000"/>
              </a:lnSpc>
            </a:pPr>
            <a:r>
              <a:rPr lang="en-US" sz="1300" b="0" dirty="0">
                <a:latin typeface="Times New Roman" pitchFamily="18" charset="0"/>
                <a:ea typeface="Osaka" charset="-128"/>
              </a:rPr>
              <a:t>IHM finale </a:t>
            </a:r>
            <a:br>
              <a:rPr lang="en-US" sz="1300" b="0" dirty="0">
                <a:latin typeface="Times New Roman" pitchFamily="18" charset="0"/>
                <a:ea typeface="Osaka" charset="-128"/>
              </a:rPr>
            </a:br>
            <a:endParaRPr lang="en-US" sz="1300" b="0" dirty="0">
              <a:latin typeface="Times New Roman" pitchFamily="18" charset="0"/>
              <a:ea typeface="Osaka" charset="-128"/>
            </a:endParaRPr>
          </a:p>
        </p:txBody>
      </p:sp>
      <p:sp>
        <p:nvSpPr>
          <p:cNvPr id="59449" name="Text Box 83"/>
          <p:cNvSpPr txBox="1">
            <a:spLocks noChangeArrowheads="1"/>
          </p:cNvSpPr>
          <p:nvPr/>
        </p:nvSpPr>
        <p:spPr bwMode="auto">
          <a:xfrm>
            <a:off x="7672388" y="3330575"/>
            <a:ext cx="1012825" cy="703263"/>
          </a:xfrm>
          <a:prstGeom prst="rect">
            <a:avLst/>
          </a:prstGeom>
          <a:noFill/>
          <a:ln w="9525">
            <a:noFill/>
            <a:miter lim="800000"/>
            <a:headEnd/>
            <a:tailEnd/>
          </a:ln>
        </p:spPr>
        <p:txBody>
          <a:bodyPr lIns="106674" tIns="53337" rIns="106674" bIns="53337">
            <a:spAutoFit/>
          </a:bodyPr>
          <a:lstStyle/>
          <a:p>
            <a:pPr algn="ctr" defTabSz="1066800">
              <a:lnSpc>
                <a:spcPct val="100000"/>
              </a:lnSpc>
            </a:pPr>
            <a:r>
              <a:rPr lang="en-US" sz="1300" b="0" dirty="0">
                <a:latin typeface="Times New Roman" pitchFamily="18" charset="0"/>
                <a:ea typeface="Osaka" charset="-128"/>
              </a:rPr>
              <a:t>IHM </a:t>
            </a:r>
            <a:r>
              <a:rPr lang="en-US" sz="1300" b="0" dirty="0" err="1">
                <a:latin typeface="Times New Roman" pitchFamily="18" charset="0"/>
                <a:ea typeface="Osaka" charset="-128"/>
              </a:rPr>
              <a:t>abstraite</a:t>
            </a:r>
            <a:r>
              <a:rPr lang="en-US" sz="1300" b="0" dirty="0">
                <a:latin typeface="Times New Roman" pitchFamily="18" charset="0"/>
                <a:ea typeface="Osaka" charset="-128"/>
              </a:rPr>
              <a:t> </a:t>
            </a:r>
            <a:br>
              <a:rPr lang="en-US" sz="1300" b="0" dirty="0">
                <a:latin typeface="Times New Roman" pitchFamily="18" charset="0"/>
                <a:ea typeface="Osaka" charset="-128"/>
              </a:rPr>
            </a:br>
            <a:endParaRPr lang="en-US" sz="1300" b="0" dirty="0">
              <a:latin typeface="Times New Roman" pitchFamily="18" charset="0"/>
              <a:ea typeface="Osaka" charset="-128"/>
            </a:endParaRPr>
          </a:p>
        </p:txBody>
      </p:sp>
      <p:sp>
        <p:nvSpPr>
          <p:cNvPr id="59450" name="Rectangle 84"/>
          <p:cNvSpPr>
            <a:spLocks noChangeArrowheads="1"/>
          </p:cNvSpPr>
          <p:nvPr/>
        </p:nvSpPr>
        <p:spPr bwMode="auto">
          <a:xfrm>
            <a:off x="9361488" y="2709863"/>
            <a:ext cx="736600" cy="185737"/>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Concepts </a:t>
            </a:r>
            <a:endParaRPr lang="en-US" sz="1300" b="0">
              <a:latin typeface="Times New Roman" pitchFamily="18" charset="0"/>
              <a:ea typeface="Osaka" charset="-128"/>
            </a:endParaRPr>
          </a:p>
        </p:txBody>
      </p:sp>
      <p:sp>
        <p:nvSpPr>
          <p:cNvPr id="59451" name="Rectangle 85"/>
          <p:cNvSpPr>
            <a:spLocks noChangeArrowheads="1"/>
          </p:cNvSpPr>
          <p:nvPr/>
        </p:nvSpPr>
        <p:spPr bwMode="auto">
          <a:xfrm>
            <a:off x="9361488" y="3132138"/>
            <a:ext cx="736600" cy="187325"/>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Tâches </a:t>
            </a:r>
            <a:endParaRPr lang="en-US" sz="1300" b="0">
              <a:latin typeface="Times New Roman" pitchFamily="18" charset="0"/>
              <a:ea typeface="Osaka" charset="-128"/>
            </a:endParaRPr>
          </a:p>
        </p:txBody>
      </p:sp>
      <p:sp>
        <p:nvSpPr>
          <p:cNvPr id="59452" name="Rectangle 86"/>
          <p:cNvSpPr>
            <a:spLocks noChangeArrowheads="1"/>
          </p:cNvSpPr>
          <p:nvPr/>
        </p:nvSpPr>
        <p:spPr bwMode="auto">
          <a:xfrm>
            <a:off x="9361488" y="3725863"/>
            <a:ext cx="736600" cy="373062"/>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User </a:t>
            </a:r>
            <a:br>
              <a:rPr lang="en-US" sz="1300" b="0">
                <a:solidFill>
                  <a:srgbClr val="000000"/>
                </a:solidFill>
                <a:latin typeface="Times New Roman" pitchFamily="18" charset="0"/>
                <a:ea typeface="Osaka" charset="-128"/>
              </a:rPr>
            </a:br>
            <a:endParaRPr lang="en-US" sz="1300" b="0">
              <a:latin typeface="Times New Roman" pitchFamily="18" charset="0"/>
              <a:ea typeface="Osaka" charset="-128"/>
            </a:endParaRPr>
          </a:p>
        </p:txBody>
      </p:sp>
      <p:sp>
        <p:nvSpPr>
          <p:cNvPr id="59453" name="Rectangle 87"/>
          <p:cNvSpPr>
            <a:spLocks noChangeArrowheads="1"/>
          </p:cNvSpPr>
          <p:nvPr/>
        </p:nvSpPr>
        <p:spPr bwMode="auto">
          <a:xfrm>
            <a:off x="9361488" y="4148138"/>
            <a:ext cx="796925" cy="374650"/>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Plate-forme</a:t>
            </a:r>
          </a:p>
          <a:p>
            <a:pPr algn="ctr" defTabSz="1066800">
              <a:lnSpc>
                <a:spcPct val="100000"/>
              </a:lnSpc>
            </a:pPr>
            <a:endParaRPr lang="en-US" sz="1300" b="0">
              <a:solidFill>
                <a:srgbClr val="000000"/>
              </a:solidFill>
              <a:latin typeface="Times New Roman" pitchFamily="18" charset="0"/>
              <a:ea typeface="Osaka" charset="-128"/>
            </a:endParaRPr>
          </a:p>
        </p:txBody>
      </p:sp>
      <p:sp>
        <p:nvSpPr>
          <p:cNvPr id="59454" name="Rectangle 88"/>
          <p:cNvSpPr>
            <a:spLocks noChangeArrowheads="1"/>
          </p:cNvSpPr>
          <p:nvPr/>
        </p:nvSpPr>
        <p:spPr bwMode="auto">
          <a:xfrm>
            <a:off x="9269413" y="4572000"/>
            <a:ext cx="920750" cy="374650"/>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Environment</a:t>
            </a:r>
          </a:p>
          <a:p>
            <a:pPr algn="ctr" defTabSz="1066800">
              <a:lnSpc>
                <a:spcPct val="100000"/>
              </a:lnSpc>
            </a:pPr>
            <a:endParaRPr lang="en-US" sz="1300" b="0">
              <a:solidFill>
                <a:srgbClr val="000000"/>
              </a:solidFill>
              <a:latin typeface="Times New Roman" pitchFamily="18" charset="0"/>
              <a:ea typeface="Osaka" charset="-128"/>
            </a:endParaRPr>
          </a:p>
        </p:txBody>
      </p:sp>
      <p:sp>
        <p:nvSpPr>
          <p:cNvPr id="59455" name="Rectangle 89"/>
          <p:cNvSpPr>
            <a:spLocks noChangeArrowheads="1"/>
          </p:cNvSpPr>
          <p:nvPr/>
        </p:nvSpPr>
        <p:spPr bwMode="auto">
          <a:xfrm>
            <a:off x="9361488" y="5164138"/>
            <a:ext cx="736600" cy="374650"/>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Evolution</a:t>
            </a:r>
          </a:p>
          <a:p>
            <a:pPr algn="ctr" defTabSz="1066800">
              <a:lnSpc>
                <a:spcPct val="100000"/>
              </a:lnSpc>
            </a:pPr>
            <a:endParaRPr lang="en-US" sz="1300" b="0">
              <a:solidFill>
                <a:srgbClr val="000000"/>
              </a:solidFill>
              <a:latin typeface="Times New Roman" pitchFamily="18" charset="0"/>
              <a:ea typeface="Osaka" charset="-128"/>
            </a:endParaRPr>
          </a:p>
        </p:txBody>
      </p:sp>
      <p:sp>
        <p:nvSpPr>
          <p:cNvPr id="59456" name="Rectangle 90"/>
          <p:cNvSpPr>
            <a:spLocks noChangeArrowheads="1"/>
          </p:cNvSpPr>
          <p:nvPr/>
        </p:nvSpPr>
        <p:spPr bwMode="auto">
          <a:xfrm>
            <a:off x="9361488" y="5588000"/>
            <a:ext cx="736600" cy="374650"/>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Transition</a:t>
            </a:r>
          </a:p>
          <a:p>
            <a:pPr algn="ctr" defTabSz="1066800">
              <a:lnSpc>
                <a:spcPct val="100000"/>
              </a:lnSpc>
            </a:pPr>
            <a:endParaRPr lang="en-US" sz="1300" b="0">
              <a:solidFill>
                <a:srgbClr val="000000"/>
              </a:solidFill>
              <a:latin typeface="Times New Roman" pitchFamily="18" charset="0"/>
              <a:ea typeface="Osaka" charset="-128"/>
            </a:endParaRPr>
          </a:p>
        </p:txBody>
      </p:sp>
      <p:grpSp>
        <p:nvGrpSpPr>
          <p:cNvPr id="59457" name="Group 91"/>
          <p:cNvGrpSpPr>
            <a:grpSpLocks/>
          </p:cNvGrpSpPr>
          <p:nvPr/>
        </p:nvGrpSpPr>
        <p:grpSpPr bwMode="auto">
          <a:xfrm>
            <a:off x="614363" y="2300288"/>
            <a:ext cx="1878012" cy="3979862"/>
            <a:chOff x="320" y="1304"/>
            <a:chExt cx="979" cy="2256"/>
          </a:xfrm>
        </p:grpSpPr>
        <p:grpSp>
          <p:nvGrpSpPr>
            <p:cNvPr id="59472" name="Group 92"/>
            <p:cNvGrpSpPr>
              <a:grpSpLocks/>
            </p:cNvGrpSpPr>
            <p:nvPr/>
          </p:nvGrpSpPr>
          <p:grpSpPr bwMode="auto">
            <a:xfrm>
              <a:off x="320" y="1304"/>
              <a:ext cx="960" cy="2256"/>
              <a:chOff x="3480" y="1704"/>
              <a:chExt cx="960" cy="2256"/>
            </a:xfrm>
          </p:grpSpPr>
          <p:sp>
            <p:nvSpPr>
              <p:cNvPr id="59474" name="Freeform 93"/>
              <p:cNvSpPr>
                <a:spLocks/>
              </p:cNvSpPr>
              <p:nvPr/>
            </p:nvSpPr>
            <p:spPr bwMode="auto">
              <a:xfrm>
                <a:off x="3480" y="1704"/>
                <a:ext cx="960" cy="2256"/>
              </a:xfrm>
              <a:custGeom>
                <a:avLst/>
                <a:gdLst>
                  <a:gd name="T0" fmla="*/ 3 w 1838"/>
                  <a:gd name="T1" fmla="*/ 0 h 5396"/>
                  <a:gd name="T2" fmla="*/ 3 w 1838"/>
                  <a:gd name="T3" fmla="*/ 0 h 5396"/>
                  <a:gd name="T4" fmla="*/ 3 w 1838"/>
                  <a:gd name="T5" fmla="*/ 0 h 5396"/>
                  <a:gd name="T6" fmla="*/ 2 w 1838"/>
                  <a:gd name="T7" fmla="*/ 0 h 5396"/>
                  <a:gd name="T8" fmla="*/ 2 w 1838"/>
                  <a:gd name="T9" fmla="*/ 0 h 5396"/>
                  <a:gd name="T10" fmla="*/ 2 w 1838"/>
                  <a:gd name="T11" fmla="*/ 0 h 5396"/>
                  <a:gd name="T12" fmla="*/ 2 w 1838"/>
                  <a:gd name="T13" fmla="*/ 0 h 5396"/>
                  <a:gd name="T14" fmla="*/ 1 w 1838"/>
                  <a:gd name="T15" fmla="*/ 0 h 5396"/>
                  <a:gd name="T16" fmla="*/ 1 w 1838"/>
                  <a:gd name="T17" fmla="*/ 0 h 5396"/>
                  <a:gd name="T18" fmla="*/ 1 w 1838"/>
                  <a:gd name="T19" fmla="*/ 0 h 5396"/>
                  <a:gd name="T20" fmla="*/ 1 w 1838"/>
                  <a:gd name="T21" fmla="*/ 0 h 5396"/>
                  <a:gd name="T22" fmla="*/ 1 w 1838"/>
                  <a:gd name="T23" fmla="*/ 0 h 5396"/>
                  <a:gd name="T24" fmla="*/ 1 w 1838"/>
                  <a:gd name="T25" fmla="*/ 0 h 5396"/>
                  <a:gd name="T26" fmla="*/ 1 w 1838"/>
                  <a:gd name="T27" fmla="*/ 0 h 5396"/>
                  <a:gd name="T28" fmla="*/ 0 w 1838"/>
                  <a:gd name="T29" fmla="*/ 1 h 5396"/>
                  <a:gd name="T30" fmla="*/ 0 w 1838"/>
                  <a:gd name="T31" fmla="*/ 11 h 5396"/>
                  <a:gd name="T32" fmla="*/ 1 w 1838"/>
                  <a:gd name="T33" fmla="*/ 11 h 5396"/>
                  <a:gd name="T34" fmla="*/ 1 w 1838"/>
                  <a:gd name="T35" fmla="*/ 12 h 5396"/>
                  <a:gd name="T36" fmla="*/ 1 w 1838"/>
                  <a:gd name="T37" fmla="*/ 12 h 5396"/>
                  <a:gd name="T38" fmla="*/ 1 w 1838"/>
                  <a:gd name="T39" fmla="*/ 12 h 5396"/>
                  <a:gd name="T40" fmla="*/ 1 w 1838"/>
                  <a:gd name="T41" fmla="*/ 12 h 5396"/>
                  <a:gd name="T42" fmla="*/ 1 w 1838"/>
                  <a:gd name="T43" fmla="*/ 12 h 5396"/>
                  <a:gd name="T44" fmla="*/ 1 w 1838"/>
                  <a:gd name="T45" fmla="*/ 12 h 5396"/>
                  <a:gd name="T46" fmla="*/ 2 w 1838"/>
                  <a:gd name="T47" fmla="*/ 12 h 5396"/>
                  <a:gd name="T48" fmla="*/ 2 w 1838"/>
                  <a:gd name="T49" fmla="*/ 12 h 5396"/>
                  <a:gd name="T50" fmla="*/ 2 w 1838"/>
                  <a:gd name="T51" fmla="*/ 12 h 5396"/>
                  <a:gd name="T52" fmla="*/ 2 w 1838"/>
                  <a:gd name="T53" fmla="*/ 12 h 5396"/>
                  <a:gd name="T54" fmla="*/ 3 w 1838"/>
                  <a:gd name="T55" fmla="*/ 12 h 5396"/>
                  <a:gd name="T56" fmla="*/ 3 w 1838"/>
                  <a:gd name="T57" fmla="*/ 12 h 5396"/>
                  <a:gd name="T58" fmla="*/ 3 w 1838"/>
                  <a:gd name="T59" fmla="*/ 12 h 5396"/>
                  <a:gd name="T60" fmla="*/ 16 w 1838"/>
                  <a:gd name="T61" fmla="*/ 12 h 5396"/>
                  <a:gd name="T62" fmla="*/ 17 w 1838"/>
                  <a:gd name="T63" fmla="*/ 12 h 5396"/>
                  <a:gd name="T64" fmla="*/ 17 w 1838"/>
                  <a:gd name="T65" fmla="*/ 12 h 5396"/>
                  <a:gd name="T66" fmla="*/ 17 w 1838"/>
                  <a:gd name="T67" fmla="*/ 12 h 5396"/>
                  <a:gd name="T68" fmla="*/ 17 w 1838"/>
                  <a:gd name="T69" fmla="*/ 12 h 5396"/>
                  <a:gd name="T70" fmla="*/ 18 w 1838"/>
                  <a:gd name="T71" fmla="*/ 12 h 5396"/>
                  <a:gd name="T72" fmla="*/ 18 w 1838"/>
                  <a:gd name="T73" fmla="*/ 12 h 5396"/>
                  <a:gd name="T74" fmla="*/ 19 w 1838"/>
                  <a:gd name="T75" fmla="*/ 12 h 5396"/>
                  <a:gd name="T76" fmla="*/ 19 w 1838"/>
                  <a:gd name="T77" fmla="*/ 12 h 5396"/>
                  <a:gd name="T78" fmla="*/ 19 w 1838"/>
                  <a:gd name="T79" fmla="*/ 12 h 5396"/>
                  <a:gd name="T80" fmla="*/ 19 w 1838"/>
                  <a:gd name="T81" fmla="*/ 12 h 5396"/>
                  <a:gd name="T82" fmla="*/ 19 w 1838"/>
                  <a:gd name="T83" fmla="*/ 12 h 5396"/>
                  <a:gd name="T84" fmla="*/ 19 w 1838"/>
                  <a:gd name="T85" fmla="*/ 12 h 5396"/>
                  <a:gd name="T86" fmla="*/ 20 w 1838"/>
                  <a:gd name="T87" fmla="*/ 11 h 5396"/>
                  <a:gd name="T88" fmla="*/ 20 w 1838"/>
                  <a:gd name="T89" fmla="*/ 11 h 5396"/>
                  <a:gd name="T90" fmla="*/ 20 w 1838"/>
                  <a:gd name="T91" fmla="*/ 1 h 5396"/>
                  <a:gd name="T92" fmla="*/ 20 w 1838"/>
                  <a:gd name="T93" fmla="*/ 0 h 5396"/>
                  <a:gd name="T94" fmla="*/ 19 w 1838"/>
                  <a:gd name="T95" fmla="*/ 0 h 5396"/>
                  <a:gd name="T96" fmla="*/ 19 w 1838"/>
                  <a:gd name="T97" fmla="*/ 0 h 5396"/>
                  <a:gd name="T98" fmla="*/ 19 w 1838"/>
                  <a:gd name="T99" fmla="*/ 0 h 5396"/>
                  <a:gd name="T100" fmla="*/ 19 w 1838"/>
                  <a:gd name="T101" fmla="*/ 0 h 5396"/>
                  <a:gd name="T102" fmla="*/ 19 w 1838"/>
                  <a:gd name="T103" fmla="*/ 0 h 5396"/>
                  <a:gd name="T104" fmla="*/ 19 w 1838"/>
                  <a:gd name="T105" fmla="*/ 0 h 5396"/>
                  <a:gd name="T106" fmla="*/ 18 w 1838"/>
                  <a:gd name="T107" fmla="*/ 0 h 5396"/>
                  <a:gd name="T108" fmla="*/ 18 w 1838"/>
                  <a:gd name="T109" fmla="*/ 0 h 5396"/>
                  <a:gd name="T110" fmla="*/ 17 w 1838"/>
                  <a:gd name="T111" fmla="*/ 0 h 5396"/>
                  <a:gd name="T112" fmla="*/ 17 w 1838"/>
                  <a:gd name="T113" fmla="*/ 0 h 5396"/>
                  <a:gd name="T114" fmla="*/ 17 w 1838"/>
                  <a:gd name="T115" fmla="*/ 0 h 5396"/>
                  <a:gd name="T116" fmla="*/ 17 w 1838"/>
                  <a:gd name="T117" fmla="*/ 0 h 5396"/>
                  <a:gd name="T118" fmla="*/ 16 w 1838"/>
                  <a:gd name="T119" fmla="*/ 0 h 5396"/>
                  <a:gd name="T120" fmla="*/ 3 w 1838"/>
                  <a:gd name="T121" fmla="*/ 0 h 53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38"/>
                  <a:gd name="T184" fmla="*/ 0 h 5396"/>
                  <a:gd name="T185" fmla="*/ 1838 w 1838"/>
                  <a:gd name="T186" fmla="*/ 5396 h 53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38" h="5396">
                    <a:moveTo>
                      <a:pt x="307" y="0"/>
                    </a:moveTo>
                    <a:lnTo>
                      <a:pt x="275" y="3"/>
                    </a:lnTo>
                    <a:lnTo>
                      <a:pt x="245" y="7"/>
                    </a:lnTo>
                    <a:lnTo>
                      <a:pt x="216" y="15"/>
                    </a:lnTo>
                    <a:lnTo>
                      <a:pt x="187" y="25"/>
                    </a:lnTo>
                    <a:lnTo>
                      <a:pt x="160" y="36"/>
                    </a:lnTo>
                    <a:lnTo>
                      <a:pt x="134" y="54"/>
                    </a:lnTo>
                    <a:lnTo>
                      <a:pt x="88" y="90"/>
                    </a:lnTo>
                    <a:lnTo>
                      <a:pt x="52" y="136"/>
                    </a:lnTo>
                    <a:lnTo>
                      <a:pt x="36" y="162"/>
                    </a:lnTo>
                    <a:lnTo>
                      <a:pt x="23" y="187"/>
                    </a:lnTo>
                    <a:lnTo>
                      <a:pt x="14" y="216"/>
                    </a:lnTo>
                    <a:lnTo>
                      <a:pt x="7" y="245"/>
                    </a:lnTo>
                    <a:lnTo>
                      <a:pt x="1" y="275"/>
                    </a:lnTo>
                    <a:lnTo>
                      <a:pt x="0" y="307"/>
                    </a:lnTo>
                    <a:lnTo>
                      <a:pt x="0" y="5090"/>
                    </a:lnTo>
                    <a:lnTo>
                      <a:pt x="1" y="5120"/>
                    </a:lnTo>
                    <a:lnTo>
                      <a:pt x="7" y="5152"/>
                    </a:lnTo>
                    <a:lnTo>
                      <a:pt x="14" y="5181"/>
                    </a:lnTo>
                    <a:lnTo>
                      <a:pt x="23" y="5210"/>
                    </a:lnTo>
                    <a:lnTo>
                      <a:pt x="36" y="5236"/>
                    </a:lnTo>
                    <a:lnTo>
                      <a:pt x="52" y="5263"/>
                    </a:lnTo>
                    <a:lnTo>
                      <a:pt x="88" y="5308"/>
                    </a:lnTo>
                    <a:lnTo>
                      <a:pt x="134" y="5344"/>
                    </a:lnTo>
                    <a:lnTo>
                      <a:pt x="160" y="5360"/>
                    </a:lnTo>
                    <a:lnTo>
                      <a:pt x="187" y="5372"/>
                    </a:lnTo>
                    <a:lnTo>
                      <a:pt x="216" y="5381"/>
                    </a:lnTo>
                    <a:lnTo>
                      <a:pt x="245" y="5388"/>
                    </a:lnTo>
                    <a:lnTo>
                      <a:pt x="275" y="5394"/>
                    </a:lnTo>
                    <a:lnTo>
                      <a:pt x="307" y="5396"/>
                    </a:lnTo>
                    <a:lnTo>
                      <a:pt x="1531" y="5396"/>
                    </a:lnTo>
                    <a:lnTo>
                      <a:pt x="1563" y="5394"/>
                    </a:lnTo>
                    <a:lnTo>
                      <a:pt x="1593" y="5388"/>
                    </a:lnTo>
                    <a:lnTo>
                      <a:pt x="1622" y="5381"/>
                    </a:lnTo>
                    <a:lnTo>
                      <a:pt x="1651" y="5372"/>
                    </a:lnTo>
                    <a:lnTo>
                      <a:pt x="1678" y="5360"/>
                    </a:lnTo>
                    <a:lnTo>
                      <a:pt x="1704" y="5344"/>
                    </a:lnTo>
                    <a:lnTo>
                      <a:pt x="1750" y="5308"/>
                    </a:lnTo>
                    <a:lnTo>
                      <a:pt x="1786" y="5263"/>
                    </a:lnTo>
                    <a:lnTo>
                      <a:pt x="1802" y="5236"/>
                    </a:lnTo>
                    <a:lnTo>
                      <a:pt x="1815" y="5210"/>
                    </a:lnTo>
                    <a:lnTo>
                      <a:pt x="1824" y="5181"/>
                    </a:lnTo>
                    <a:lnTo>
                      <a:pt x="1831" y="5152"/>
                    </a:lnTo>
                    <a:lnTo>
                      <a:pt x="1837" y="5120"/>
                    </a:lnTo>
                    <a:lnTo>
                      <a:pt x="1838" y="5090"/>
                    </a:lnTo>
                    <a:lnTo>
                      <a:pt x="1838" y="307"/>
                    </a:lnTo>
                    <a:lnTo>
                      <a:pt x="1837" y="275"/>
                    </a:lnTo>
                    <a:lnTo>
                      <a:pt x="1831" y="245"/>
                    </a:lnTo>
                    <a:lnTo>
                      <a:pt x="1824" y="216"/>
                    </a:lnTo>
                    <a:lnTo>
                      <a:pt x="1815" y="187"/>
                    </a:lnTo>
                    <a:lnTo>
                      <a:pt x="1802" y="162"/>
                    </a:lnTo>
                    <a:lnTo>
                      <a:pt x="1786" y="136"/>
                    </a:lnTo>
                    <a:lnTo>
                      <a:pt x="1750" y="90"/>
                    </a:lnTo>
                    <a:lnTo>
                      <a:pt x="1704" y="54"/>
                    </a:lnTo>
                    <a:lnTo>
                      <a:pt x="1678" y="36"/>
                    </a:lnTo>
                    <a:lnTo>
                      <a:pt x="1651" y="25"/>
                    </a:lnTo>
                    <a:lnTo>
                      <a:pt x="1622" y="15"/>
                    </a:lnTo>
                    <a:lnTo>
                      <a:pt x="1593" y="7"/>
                    </a:lnTo>
                    <a:lnTo>
                      <a:pt x="1563" y="3"/>
                    </a:lnTo>
                    <a:lnTo>
                      <a:pt x="1531" y="0"/>
                    </a:lnTo>
                    <a:lnTo>
                      <a:pt x="307" y="0"/>
                    </a:lnTo>
                    <a:close/>
                  </a:path>
                </a:pathLst>
              </a:custGeom>
              <a:solidFill>
                <a:srgbClr val="EAEAEA"/>
              </a:solidFill>
              <a:ln w="7938">
                <a:solidFill>
                  <a:srgbClr val="000000"/>
                </a:solidFill>
                <a:round/>
                <a:headEnd/>
                <a:tailEnd/>
              </a:ln>
            </p:spPr>
            <p:txBody>
              <a:bodyPr/>
              <a:lstStyle/>
              <a:p>
                <a:endParaRPr lang="fr-FR"/>
              </a:p>
            </p:txBody>
          </p:sp>
          <p:sp>
            <p:nvSpPr>
              <p:cNvPr id="59475" name="Freeform 94"/>
              <p:cNvSpPr>
                <a:spLocks/>
              </p:cNvSpPr>
              <p:nvPr/>
            </p:nvSpPr>
            <p:spPr bwMode="auto">
              <a:xfrm>
                <a:off x="3624" y="1896"/>
                <a:ext cx="672" cy="528"/>
              </a:xfrm>
              <a:custGeom>
                <a:avLst/>
                <a:gdLst>
                  <a:gd name="T0" fmla="*/ 0 w 1838"/>
                  <a:gd name="T1" fmla="*/ 0 h 5396"/>
                  <a:gd name="T2" fmla="*/ 0 w 1838"/>
                  <a:gd name="T3" fmla="*/ 0 h 5396"/>
                  <a:gd name="T4" fmla="*/ 0 w 1838"/>
                  <a:gd name="T5" fmla="*/ 0 h 5396"/>
                  <a:gd name="T6" fmla="*/ 0 w 1838"/>
                  <a:gd name="T7" fmla="*/ 0 h 5396"/>
                  <a:gd name="T8" fmla="*/ 0 w 1838"/>
                  <a:gd name="T9" fmla="*/ 0 h 5396"/>
                  <a:gd name="T10" fmla="*/ 0 w 1838"/>
                  <a:gd name="T11" fmla="*/ 0 h 5396"/>
                  <a:gd name="T12" fmla="*/ 0 w 1838"/>
                  <a:gd name="T13" fmla="*/ 0 h 5396"/>
                  <a:gd name="T14" fmla="*/ 0 w 1838"/>
                  <a:gd name="T15" fmla="*/ 0 h 5396"/>
                  <a:gd name="T16" fmla="*/ 0 w 1838"/>
                  <a:gd name="T17" fmla="*/ 0 h 5396"/>
                  <a:gd name="T18" fmla="*/ 0 w 1838"/>
                  <a:gd name="T19" fmla="*/ 0 h 5396"/>
                  <a:gd name="T20" fmla="*/ 0 w 1838"/>
                  <a:gd name="T21" fmla="*/ 0 h 5396"/>
                  <a:gd name="T22" fmla="*/ 0 w 1838"/>
                  <a:gd name="T23" fmla="*/ 0 h 5396"/>
                  <a:gd name="T24" fmla="*/ 0 w 1838"/>
                  <a:gd name="T25" fmla="*/ 0 h 5396"/>
                  <a:gd name="T26" fmla="*/ 0 w 1838"/>
                  <a:gd name="T27" fmla="*/ 0 h 5396"/>
                  <a:gd name="T28" fmla="*/ 0 w 1838"/>
                  <a:gd name="T29" fmla="*/ 0 h 5396"/>
                  <a:gd name="T30" fmla="*/ 0 w 1838"/>
                  <a:gd name="T31" fmla="*/ 0 h 5396"/>
                  <a:gd name="T32" fmla="*/ 0 w 1838"/>
                  <a:gd name="T33" fmla="*/ 0 h 5396"/>
                  <a:gd name="T34" fmla="*/ 0 w 1838"/>
                  <a:gd name="T35" fmla="*/ 0 h 5396"/>
                  <a:gd name="T36" fmla="*/ 0 w 1838"/>
                  <a:gd name="T37" fmla="*/ 0 h 5396"/>
                  <a:gd name="T38" fmla="*/ 0 w 1838"/>
                  <a:gd name="T39" fmla="*/ 0 h 5396"/>
                  <a:gd name="T40" fmla="*/ 0 w 1838"/>
                  <a:gd name="T41" fmla="*/ 0 h 5396"/>
                  <a:gd name="T42" fmla="*/ 0 w 1838"/>
                  <a:gd name="T43" fmla="*/ 0 h 5396"/>
                  <a:gd name="T44" fmla="*/ 0 w 1838"/>
                  <a:gd name="T45" fmla="*/ 0 h 5396"/>
                  <a:gd name="T46" fmla="*/ 0 w 1838"/>
                  <a:gd name="T47" fmla="*/ 0 h 5396"/>
                  <a:gd name="T48" fmla="*/ 0 w 1838"/>
                  <a:gd name="T49" fmla="*/ 0 h 5396"/>
                  <a:gd name="T50" fmla="*/ 0 w 1838"/>
                  <a:gd name="T51" fmla="*/ 0 h 5396"/>
                  <a:gd name="T52" fmla="*/ 0 w 1838"/>
                  <a:gd name="T53" fmla="*/ 0 h 5396"/>
                  <a:gd name="T54" fmla="*/ 0 w 1838"/>
                  <a:gd name="T55" fmla="*/ 0 h 5396"/>
                  <a:gd name="T56" fmla="*/ 0 w 1838"/>
                  <a:gd name="T57" fmla="*/ 0 h 5396"/>
                  <a:gd name="T58" fmla="*/ 0 w 1838"/>
                  <a:gd name="T59" fmla="*/ 0 h 5396"/>
                  <a:gd name="T60" fmla="*/ 1 w 1838"/>
                  <a:gd name="T61" fmla="*/ 0 h 5396"/>
                  <a:gd name="T62" fmla="*/ 1 w 1838"/>
                  <a:gd name="T63" fmla="*/ 0 h 5396"/>
                  <a:gd name="T64" fmla="*/ 1 w 1838"/>
                  <a:gd name="T65" fmla="*/ 0 h 5396"/>
                  <a:gd name="T66" fmla="*/ 1 w 1838"/>
                  <a:gd name="T67" fmla="*/ 0 h 5396"/>
                  <a:gd name="T68" fmla="*/ 1 w 1838"/>
                  <a:gd name="T69" fmla="*/ 0 h 5396"/>
                  <a:gd name="T70" fmla="*/ 1 w 1838"/>
                  <a:gd name="T71" fmla="*/ 0 h 5396"/>
                  <a:gd name="T72" fmla="*/ 1 w 1838"/>
                  <a:gd name="T73" fmla="*/ 0 h 5396"/>
                  <a:gd name="T74" fmla="*/ 1 w 1838"/>
                  <a:gd name="T75" fmla="*/ 0 h 5396"/>
                  <a:gd name="T76" fmla="*/ 1 w 1838"/>
                  <a:gd name="T77" fmla="*/ 0 h 5396"/>
                  <a:gd name="T78" fmla="*/ 1 w 1838"/>
                  <a:gd name="T79" fmla="*/ 0 h 5396"/>
                  <a:gd name="T80" fmla="*/ 1 w 1838"/>
                  <a:gd name="T81" fmla="*/ 0 h 5396"/>
                  <a:gd name="T82" fmla="*/ 1 w 1838"/>
                  <a:gd name="T83" fmla="*/ 0 h 5396"/>
                  <a:gd name="T84" fmla="*/ 1 w 1838"/>
                  <a:gd name="T85" fmla="*/ 0 h 5396"/>
                  <a:gd name="T86" fmla="*/ 1 w 1838"/>
                  <a:gd name="T87" fmla="*/ 0 h 5396"/>
                  <a:gd name="T88" fmla="*/ 1 w 1838"/>
                  <a:gd name="T89" fmla="*/ 0 h 5396"/>
                  <a:gd name="T90" fmla="*/ 1 w 1838"/>
                  <a:gd name="T91" fmla="*/ 0 h 5396"/>
                  <a:gd name="T92" fmla="*/ 1 w 1838"/>
                  <a:gd name="T93" fmla="*/ 0 h 5396"/>
                  <a:gd name="T94" fmla="*/ 1 w 1838"/>
                  <a:gd name="T95" fmla="*/ 0 h 5396"/>
                  <a:gd name="T96" fmla="*/ 1 w 1838"/>
                  <a:gd name="T97" fmla="*/ 0 h 5396"/>
                  <a:gd name="T98" fmla="*/ 1 w 1838"/>
                  <a:gd name="T99" fmla="*/ 0 h 5396"/>
                  <a:gd name="T100" fmla="*/ 1 w 1838"/>
                  <a:gd name="T101" fmla="*/ 0 h 5396"/>
                  <a:gd name="T102" fmla="*/ 1 w 1838"/>
                  <a:gd name="T103" fmla="*/ 0 h 5396"/>
                  <a:gd name="T104" fmla="*/ 1 w 1838"/>
                  <a:gd name="T105" fmla="*/ 0 h 5396"/>
                  <a:gd name="T106" fmla="*/ 1 w 1838"/>
                  <a:gd name="T107" fmla="*/ 0 h 5396"/>
                  <a:gd name="T108" fmla="*/ 1 w 1838"/>
                  <a:gd name="T109" fmla="*/ 0 h 5396"/>
                  <a:gd name="T110" fmla="*/ 1 w 1838"/>
                  <a:gd name="T111" fmla="*/ 0 h 5396"/>
                  <a:gd name="T112" fmla="*/ 1 w 1838"/>
                  <a:gd name="T113" fmla="*/ 0 h 5396"/>
                  <a:gd name="T114" fmla="*/ 1 w 1838"/>
                  <a:gd name="T115" fmla="*/ 0 h 5396"/>
                  <a:gd name="T116" fmla="*/ 1 w 1838"/>
                  <a:gd name="T117" fmla="*/ 0 h 5396"/>
                  <a:gd name="T118" fmla="*/ 1 w 1838"/>
                  <a:gd name="T119" fmla="*/ 0 h 5396"/>
                  <a:gd name="T120" fmla="*/ 0 w 1838"/>
                  <a:gd name="T121" fmla="*/ 0 h 53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38"/>
                  <a:gd name="T184" fmla="*/ 0 h 5396"/>
                  <a:gd name="T185" fmla="*/ 1838 w 1838"/>
                  <a:gd name="T186" fmla="*/ 5396 h 53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38" h="5396">
                    <a:moveTo>
                      <a:pt x="307" y="0"/>
                    </a:moveTo>
                    <a:lnTo>
                      <a:pt x="275" y="3"/>
                    </a:lnTo>
                    <a:lnTo>
                      <a:pt x="245" y="7"/>
                    </a:lnTo>
                    <a:lnTo>
                      <a:pt x="216" y="15"/>
                    </a:lnTo>
                    <a:lnTo>
                      <a:pt x="187" y="25"/>
                    </a:lnTo>
                    <a:lnTo>
                      <a:pt x="160" y="36"/>
                    </a:lnTo>
                    <a:lnTo>
                      <a:pt x="134" y="54"/>
                    </a:lnTo>
                    <a:lnTo>
                      <a:pt x="88" y="90"/>
                    </a:lnTo>
                    <a:lnTo>
                      <a:pt x="52" y="136"/>
                    </a:lnTo>
                    <a:lnTo>
                      <a:pt x="36" y="162"/>
                    </a:lnTo>
                    <a:lnTo>
                      <a:pt x="23" y="187"/>
                    </a:lnTo>
                    <a:lnTo>
                      <a:pt x="14" y="216"/>
                    </a:lnTo>
                    <a:lnTo>
                      <a:pt x="7" y="245"/>
                    </a:lnTo>
                    <a:lnTo>
                      <a:pt x="1" y="275"/>
                    </a:lnTo>
                    <a:lnTo>
                      <a:pt x="0" y="307"/>
                    </a:lnTo>
                    <a:lnTo>
                      <a:pt x="0" y="5090"/>
                    </a:lnTo>
                    <a:lnTo>
                      <a:pt x="1" y="5120"/>
                    </a:lnTo>
                    <a:lnTo>
                      <a:pt x="7" y="5152"/>
                    </a:lnTo>
                    <a:lnTo>
                      <a:pt x="14" y="5181"/>
                    </a:lnTo>
                    <a:lnTo>
                      <a:pt x="23" y="5210"/>
                    </a:lnTo>
                    <a:lnTo>
                      <a:pt x="36" y="5236"/>
                    </a:lnTo>
                    <a:lnTo>
                      <a:pt x="52" y="5263"/>
                    </a:lnTo>
                    <a:lnTo>
                      <a:pt x="88" y="5308"/>
                    </a:lnTo>
                    <a:lnTo>
                      <a:pt x="134" y="5344"/>
                    </a:lnTo>
                    <a:lnTo>
                      <a:pt x="160" y="5360"/>
                    </a:lnTo>
                    <a:lnTo>
                      <a:pt x="187" y="5372"/>
                    </a:lnTo>
                    <a:lnTo>
                      <a:pt x="216" y="5381"/>
                    </a:lnTo>
                    <a:lnTo>
                      <a:pt x="245" y="5388"/>
                    </a:lnTo>
                    <a:lnTo>
                      <a:pt x="275" y="5394"/>
                    </a:lnTo>
                    <a:lnTo>
                      <a:pt x="307" y="5396"/>
                    </a:lnTo>
                    <a:lnTo>
                      <a:pt x="1531" y="5396"/>
                    </a:lnTo>
                    <a:lnTo>
                      <a:pt x="1563" y="5394"/>
                    </a:lnTo>
                    <a:lnTo>
                      <a:pt x="1593" y="5388"/>
                    </a:lnTo>
                    <a:lnTo>
                      <a:pt x="1622" y="5381"/>
                    </a:lnTo>
                    <a:lnTo>
                      <a:pt x="1651" y="5372"/>
                    </a:lnTo>
                    <a:lnTo>
                      <a:pt x="1678" y="5360"/>
                    </a:lnTo>
                    <a:lnTo>
                      <a:pt x="1704" y="5344"/>
                    </a:lnTo>
                    <a:lnTo>
                      <a:pt x="1750" y="5308"/>
                    </a:lnTo>
                    <a:lnTo>
                      <a:pt x="1786" y="5263"/>
                    </a:lnTo>
                    <a:lnTo>
                      <a:pt x="1802" y="5236"/>
                    </a:lnTo>
                    <a:lnTo>
                      <a:pt x="1815" y="5210"/>
                    </a:lnTo>
                    <a:lnTo>
                      <a:pt x="1824" y="5181"/>
                    </a:lnTo>
                    <a:lnTo>
                      <a:pt x="1831" y="5152"/>
                    </a:lnTo>
                    <a:lnTo>
                      <a:pt x="1837" y="5120"/>
                    </a:lnTo>
                    <a:lnTo>
                      <a:pt x="1838" y="5090"/>
                    </a:lnTo>
                    <a:lnTo>
                      <a:pt x="1838" y="307"/>
                    </a:lnTo>
                    <a:lnTo>
                      <a:pt x="1837" y="275"/>
                    </a:lnTo>
                    <a:lnTo>
                      <a:pt x="1831" y="245"/>
                    </a:lnTo>
                    <a:lnTo>
                      <a:pt x="1824" y="216"/>
                    </a:lnTo>
                    <a:lnTo>
                      <a:pt x="1815" y="187"/>
                    </a:lnTo>
                    <a:lnTo>
                      <a:pt x="1802" y="162"/>
                    </a:lnTo>
                    <a:lnTo>
                      <a:pt x="1786" y="136"/>
                    </a:lnTo>
                    <a:lnTo>
                      <a:pt x="1750" y="90"/>
                    </a:lnTo>
                    <a:lnTo>
                      <a:pt x="1704" y="54"/>
                    </a:lnTo>
                    <a:lnTo>
                      <a:pt x="1678" y="36"/>
                    </a:lnTo>
                    <a:lnTo>
                      <a:pt x="1651" y="25"/>
                    </a:lnTo>
                    <a:lnTo>
                      <a:pt x="1622" y="15"/>
                    </a:lnTo>
                    <a:lnTo>
                      <a:pt x="1593" y="7"/>
                    </a:lnTo>
                    <a:lnTo>
                      <a:pt x="1563" y="3"/>
                    </a:lnTo>
                    <a:lnTo>
                      <a:pt x="1531" y="0"/>
                    </a:lnTo>
                    <a:lnTo>
                      <a:pt x="307" y="0"/>
                    </a:lnTo>
                    <a:close/>
                  </a:path>
                </a:pathLst>
              </a:custGeom>
              <a:solidFill>
                <a:schemeClr val="bg1"/>
              </a:solidFill>
              <a:ln w="7938">
                <a:solidFill>
                  <a:srgbClr val="000000"/>
                </a:solidFill>
                <a:round/>
                <a:headEnd/>
                <a:tailEnd/>
              </a:ln>
            </p:spPr>
            <p:txBody>
              <a:bodyPr/>
              <a:lstStyle/>
              <a:p>
                <a:endParaRPr lang="fr-FR"/>
              </a:p>
            </p:txBody>
          </p:sp>
          <p:sp>
            <p:nvSpPr>
              <p:cNvPr id="59476" name="Rectangle 95"/>
              <p:cNvSpPr>
                <a:spLocks noChangeArrowheads="1"/>
              </p:cNvSpPr>
              <p:nvPr/>
            </p:nvSpPr>
            <p:spPr bwMode="auto">
              <a:xfrm>
                <a:off x="3568" y="1728"/>
                <a:ext cx="859" cy="230"/>
              </a:xfrm>
              <a:prstGeom prst="rect">
                <a:avLst/>
              </a:prstGeom>
              <a:noFill/>
              <a:ln w="9525">
                <a:noFill/>
                <a:miter lim="800000"/>
                <a:headEnd/>
                <a:tailEnd/>
              </a:ln>
            </p:spPr>
            <p:txBody>
              <a:bodyPr lIns="0" tIns="0" rIns="0" bIns="0">
                <a:spAutoFit/>
              </a:bodyPr>
              <a:lstStyle/>
              <a:p>
                <a:pPr defTabSz="1066800">
                  <a:lnSpc>
                    <a:spcPct val="100000"/>
                  </a:lnSpc>
                </a:pPr>
                <a:endParaRPr lang="en-US" sz="2800" b="0">
                  <a:latin typeface="Times New Roman" pitchFamily="18" charset="0"/>
                  <a:ea typeface="Osaka" charset="-128"/>
                </a:endParaRPr>
              </a:p>
            </p:txBody>
          </p:sp>
          <p:sp>
            <p:nvSpPr>
              <p:cNvPr id="59477" name="Rectangle 96"/>
              <p:cNvSpPr>
                <a:spLocks noChangeArrowheads="1"/>
              </p:cNvSpPr>
              <p:nvPr/>
            </p:nvSpPr>
            <p:spPr bwMode="auto">
              <a:xfrm>
                <a:off x="3616" y="1896"/>
                <a:ext cx="664" cy="106"/>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Domaine</a:t>
                </a:r>
                <a:endParaRPr lang="en-US" sz="1300" b="0">
                  <a:latin typeface="Times New Roman" pitchFamily="18" charset="0"/>
                  <a:ea typeface="Osaka" charset="-128"/>
                </a:endParaRPr>
              </a:p>
            </p:txBody>
          </p:sp>
          <p:sp>
            <p:nvSpPr>
              <p:cNvPr id="59478" name="Rectangle 97"/>
              <p:cNvSpPr>
                <a:spLocks noChangeArrowheads="1"/>
              </p:cNvSpPr>
              <p:nvPr/>
            </p:nvSpPr>
            <p:spPr bwMode="auto">
              <a:xfrm>
                <a:off x="3817" y="2099"/>
                <a:ext cx="288" cy="85"/>
              </a:xfrm>
              <a:prstGeom prst="rect">
                <a:avLst/>
              </a:prstGeom>
              <a:noFill/>
              <a:ln w="9525">
                <a:noFill/>
                <a:miter lim="800000"/>
                <a:headEnd/>
                <a:tailEnd/>
              </a:ln>
            </p:spPr>
            <p:txBody>
              <a:bodyPr/>
              <a:lstStyle/>
              <a:p>
                <a:endParaRPr lang="fr-FR"/>
              </a:p>
            </p:txBody>
          </p:sp>
          <p:sp>
            <p:nvSpPr>
              <p:cNvPr id="59479" name="Rectangle 98"/>
              <p:cNvSpPr>
                <a:spLocks noChangeArrowheads="1"/>
              </p:cNvSpPr>
              <p:nvPr/>
            </p:nvSpPr>
            <p:spPr bwMode="auto">
              <a:xfrm>
                <a:off x="3845" y="2283"/>
                <a:ext cx="265" cy="104"/>
              </a:xfrm>
              <a:prstGeom prst="rect">
                <a:avLst/>
              </a:prstGeom>
              <a:noFill/>
              <a:ln w="9525">
                <a:noFill/>
                <a:miter lim="800000"/>
                <a:headEnd/>
                <a:tailEnd/>
              </a:ln>
            </p:spPr>
            <p:txBody>
              <a:bodyPr/>
              <a:lstStyle/>
              <a:p>
                <a:endParaRPr lang="fr-FR"/>
              </a:p>
            </p:txBody>
          </p:sp>
          <p:sp>
            <p:nvSpPr>
              <p:cNvPr id="59480" name="Freeform 99"/>
              <p:cNvSpPr>
                <a:spLocks/>
              </p:cNvSpPr>
              <p:nvPr/>
            </p:nvSpPr>
            <p:spPr bwMode="auto">
              <a:xfrm>
                <a:off x="3720" y="2040"/>
                <a:ext cx="471" cy="128"/>
              </a:xfrm>
              <a:custGeom>
                <a:avLst/>
                <a:gdLst>
                  <a:gd name="T0" fmla="*/ 0 w 1377"/>
                  <a:gd name="T1" fmla="*/ 0 h 574"/>
                  <a:gd name="T2" fmla="*/ 0 w 1377"/>
                  <a:gd name="T3" fmla="*/ 0 h 574"/>
                  <a:gd name="T4" fmla="*/ 0 w 1377"/>
                  <a:gd name="T5" fmla="*/ 0 h 574"/>
                  <a:gd name="T6" fmla="*/ 0 w 1377"/>
                  <a:gd name="T7" fmla="*/ 0 h 574"/>
                  <a:gd name="T8" fmla="*/ 0 w 1377"/>
                  <a:gd name="T9" fmla="*/ 0 h 574"/>
                  <a:gd name="T10" fmla="*/ 0 w 1377"/>
                  <a:gd name="T11" fmla="*/ 0 h 574"/>
                  <a:gd name="T12" fmla="*/ 0 w 1377"/>
                  <a:gd name="T13" fmla="*/ 0 h 574"/>
                  <a:gd name="T14" fmla="*/ 0 w 1377"/>
                  <a:gd name="T15" fmla="*/ 0 h 574"/>
                  <a:gd name="T16" fmla="*/ 0 w 1377"/>
                  <a:gd name="T17" fmla="*/ 0 h 574"/>
                  <a:gd name="T18" fmla="*/ 0 w 1377"/>
                  <a:gd name="T19" fmla="*/ 0 h 574"/>
                  <a:gd name="T20" fmla="*/ 0 w 1377"/>
                  <a:gd name="T21" fmla="*/ 0 h 574"/>
                  <a:gd name="T22" fmla="*/ 0 w 1377"/>
                  <a:gd name="T23" fmla="*/ 0 h 574"/>
                  <a:gd name="T24" fmla="*/ 0 w 1377"/>
                  <a:gd name="T25" fmla="*/ 0 h 574"/>
                  <a:gd name="T26" fmla="*/ 0 w 1377"/>
                  <a:gd name="T27" fmla="*/ 0 h 574"/>
                  <a:gd name="T28" fmla="*/ 0 w 1377"/>
                  <a:gd name="T29" fmla="*/ 0 h 574"/>
                  <a:gd name="T30" fmla="*/ 0 w 1377"/>
                  <a:gd name="T31" fmla="*/ 0 h 574"/>
                  <a:gd name="T32" fmla="*/ 0 w 1377"/>
                  <a:gd name="T33" fmla="*/ 0 h 574"/>
                  <a:gd name="T34" fmla="*/ 0 w 1377"/>
                  <a:gd name="T35" fmla="*/ 0 h 574"/>
                  <a:gd name="T36" fmla="*/ 1 w 1377"/>
                  <a:gd name="T37" fmla="*/ 0 h 574"/>
                  <a:gd name="T38" fmla="*/ 1 w 1377"/>
                  <a:gd name="T39" fmla="*/ 0 h 574"/>
                  <a:gd name="T40" fmla="*/ 1 w 1377"/>
                  <a:gd name="T41" fmla="*/ 0 h 574"/>
                  <a:gd name="T42" fmla="*/ 1 w 1377"/>
                  <a:gd name="T43" fmla="*/ 0 h 574"/>
                  <a:gd name="T44" fmla="*/ 1 w 1377"/>
                  <a:gd name="T45" fmla="*/ 0 h 574"/>
                  <a:gd name="T46" fmla="*/ 1 w 1377"/>
                  <a:gd name="T47" fmla="*/ 0 h 574"/>
                  <a:gd name="T48" fmla="*/ 1 w 1377"/>
                  <a:gd name="T49" fmla="*/ 0 h 574"/>
                  <a:gd name="T50" fmla="*/ 1 w 1377"/>
                  <a:gd name="T51" fmla="*/ 0 h 574"/>
                  <a:gd name="T52" fmla="*/ 1 w 1377"/>
                  <a:gd name="T53" fmla="*/ 0 h 574"/>
                  <a:gd name="T54" fmla="*/ 1 w 1377"/>
                  <a:gd name="T55" fmla="*/ 0 h 574"/>
                  <a:gd name="T56" fmla="*/ 1 w 1377"/>
                  <a:gd name="T57" fmla="*/ 0 h 574"/>
                  <a:gd name="T58" fmla="*/ 1 w 1377"/>
                  <a:gd name="T59" fmla="*/ 0 h 574"/>
                  <a:gd name="T60" fmla="*/ 1 w 1377"/>
                  <a:gd name="T61" fmla="*/ 0 h 574"/>
                  <a:gd name="T62" fmla="*/ 1 w 1377"/>
                  <a:gd name="T63" fmla="*/ 0 h 574"/>
                  <a:gd name="T64" fmla="*/ 1 w 1377"/>
                  <a:gd name="T65" fmla="*/ 0 h 574"/>
                  <a:gd name="T66" fmla="*/ 1 w 1377"/>
                  <a:gd name="T67" fmla="*/ 0 h 574"/>
                  <a:gd name="T68" fmla="*/ 1 w 1377"/>
                  <a:gd name="T69" fmla="*/ 0 h 574"/>
                  <a:gd name="T70" fmla="*/ 1 w 1377"/>
                  <a:gd name="T71" fmla="*/ 0 h 574"/>
                  <a:gd name="T72" fmla="*/ 0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81" name="Rectangle 100"/>
              <p:cNvSpPr>
                <a:spLocks noChangeArrowheads="1"/>
              </p:cNvSpPr>
              <p:nvPr/>
            </p:nvSpPr>
            <p:spPr bwMode="auto">
              <a:xfrm>
                <a:off x="3768" y="2040"/>
                <a:ext cx="384" cy="106"/>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Concepts</a:t>
                </a:r>
                <a:endParaRPr lang="en-US" sz="1300" b="0">
                  <a:latin typeface="Times New Roman" pitchFamily="18" charset="0"/>
                  <a:ea typeface="Osaka" charset="-128"/>
                </a:endParaRPr>
              </a:p>
            </p:txBody>
          </p:sp>
          <p:sp>
            <p:nvSpPr>
              <p:cNvPr id="59482" name="Freeform 101"/>
              <p:cNvSpPr>
                <a:spLocks/>
              </p:cNvSpPr>
              <p:nvPr/>
            </p:nvSpPr>
            <p:spPr bwMode="auto">
              <a:xfrm>
                <a:off x="3720" y="2232"/>
                <a:ext cx="471" cy="128"/>
              </a:xfrm>
              <a:custGeom>
                <a:avLst/>
                <a:gdLst>
                  <a:gd name="T0" fmla="*/ 0 w 1377"/>
                  <a:gd name="T1" fmla="*/ 0 h 573"/>
                  <a:gd name="T2" fmla="*/ 0 w 1377"/>
                  <a:gd name="T3" fmla="*/ 0 h 573"/>
                  <a:gd name="T4" fmla="*/ 0 w 1377"/>
                  <a:gd name="T5" fmla="*/ 0 h 573"/>
                  <a:gd name="T6" fmla="*/ 0 w 1377"/>
                  <a:gd name="T7" fmla="*/ 0 h 573"/>
                  <a:gd name="T8" fmla="*/ 0 w 1377"/>
                  <a:gd name="T9" fmla="*/ 0 h 573"/>
                  <a:gd name="T10" fmla="*/ 0 w 1377"/>
                  <a:gd name="T11" fmla="*/ 0 h 573"/>
                  <a:gd name="T12" fmla="*/ 0 w 1377"/>
                  <a:gd name="T13" fmla="*/ 0 h 573"/>
                  <a:gd name="T14" fmla="*/ 0 w 1377"/>
                  <a:gd name="T15" fmla="*/ 0 h 573"/>
                  <a:gd name="T16" fmla="*/ 0 w 1377"/>
                  <a:gd name="T17" fmla="*/ 0 h 573"/>
                  <a:gd name="T18" fmla="*/ 0 w 1377"/>
                  <a:gd name="T19" fmla="*/ 0 h 573"/>
                  <a:gd name="T20" fmla="*/ 0 w 1377"/>
                  <a:gd name="T21" fmla="*/ 0 h 573"/>
                  <a:gd name="T22" fmla="*/ 0 w 1377"/>
                  <a:gd name="T23" fmla="*/ 0 h 573"/>
                  <a:gd name="T24" fmla="*/ 0 w 1377"/>
                  <a:gd name="T25" fmla="*/ 0 h 573"/>
                  <a:gd name="T26" fmla="*/ 0 w 1377"/>
                  <a:gd name="T27" fmla="*/ 0 h 573"/>
                  <a:gd name="T28" fmla="*/ 0 w 1377"/>
                  <a:gd name="T29" fmla="*/ 0 h 573"/>
                  <a:gd name="T30" fmla="*/ 0 w 1377"/>
                  <a:gd name="T31" fmla="*/ 0 h 573"/>
                  <a:gd name="T32" fmla="*/ 0 w 1377"/>
                  <a:gd name="T33" fmla="*/ 0 h 573"/>
                  <a:gd name="T34" fmla="*/ 0 w 1377"/>
                  <a:gd name="T35" fmla="*/ 0 h 573"/>
                  <a:gd name="T36" fmla="*/ 1 w 1377"/>
                  <a:gd name="T37" fmla="*/ 0 h 573"/>
                  <a:gd name="T38" fmla="*/ 1 w 1377"/>
                  <a:gd name="T39" fmla="*/ 0 h 573"/>
                  <a:gd name="T40" fmla="*/ 1 w 1377"/>
                  <a:gd name="T41" fmla="*/ 0 h 573"/>
                  <a:gd name="T42" fmla="*/ 1 w 1377"/>
                  <a:gd name="T43" fmla="*/ 0 h 573"/>
                  <a:gd name="T44" fmla="*/ 1 w 1377"/>
                  <a:gd name="T45" fmla="*/ 0 h 573"/>
                  <a:gd name="T46" fmla="*/ 1 w 1377"/>
                  <a:gd name="T47" fmla="*/ 0 h 573"/>
                  <a:gd name="T48" fmla="*/ 1 w 1377"/>
                  <a:gd name="T49" fmla="*/ 0 h 573"/>
                  <a:gd name="T50" fmla="*/ 1 w 1377"/>
                  <a:gd name="T51" fmla="*/ 0 h 573"/>
                  <a:gd name="T52" fmla="*/ 1 w 1377"/>
                  <a:gd name="T53" fmla="*/ 0 h 573"/>
                  <a:gd name="T54" fmla="*/ 1 w 1377"/>
                  <a:gd name="T55" fmla="*/ 0 h 573"/>
                  <a:gd name="T56" fmla="*/ 1 w 1377"/>
                  <a:gd name="T57" fmla="*/ 0 h 573"/>
                  <a:gd name="T58" fmla="*/ 1 w 1377"/>
                  <a:gd name="T59" fmla="*/ 0 h 573"/>
                  <a:gd name="T60" fmla="*/ 1 w 1377"/>
                  <a:gd name="T61" fmla="*/ 0 h 573"/>
                  <a:gd name="T62" fmla="*/ 1 w 1377"/>
                  <a:gd name="T63" fmla="*/ 0 h 573"/>
                  <a:gd name="T64" fmla="*/ 1 w 1377"/>
                  <a:gd name="T65" fmla="*/ 0 h 573"/>
                  <a:gd name="T66" fmla="*/ 1 w 1377"/>
                  <a:gd name="T67" fmla="*/ 0 h 573"/>
                  <a:gd name="T68" fmla="*/ 1 w 1377"/>
                  <a:gd name="T69" fmla="*/ 0 h 573"/>
                  <a:gd name="T70" fmla="*/ 1 w 1377"/>
                  <a:gd name="T71" fmla="*/ 0 h 573"/>
                  <a:gd name="T72" fmla="*/ 0 w 1377"/>
                  <a:gd name="T73" fmla="*/ 0 h 5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3"/>
                  <a:gd name="T113" fmla="*/ 1377 w 1377"/>
                  <a:gd name="T114" fmla="*/ 573 h 5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3">
                    <a:moveTo>
                      <a:pt x="96" y="0"/>
                    </a:moveTo>
                    <a:lnTo>
                      <a:pt x="77" y="1"/>
                    </a:lnTo>
                    <a:lnTo>
                      <a:pt x="60" y="7"/>
                    </a:lnTo>
                    <a:lnTo>
                      <a:pt x="44" y="16"/>
                    </a:lnTo>
                    <a:lnTo>
                      <a:pt x="29" y="29"/>
                    </a:lnTo>
                    <a:lnTo>
                      <a:pt x="16" y="43"/>
                    </a:lnTo>
                    <a:lnTo>
                      <a:pt x="8" y="59"/>
                    </a:lnTo>
                    <a:lnTo>
                      <a:pt x="2" y="75"/>
                    </a:lnTo>
                    <a:lnTo>
                      <a:pt x="0" y="94"/>
                    </a:lnTo>
                    <a:lnTo>
                      <a:pt x="0" y="477"/>
                    </a:lnTo>
                    <a:lnTo>
                      <a:pt x="2" y="497"/>
                    </a:lnTo>
                    <a:lnTo>
                      <a:pt x="8" y="516"/>
                    </a:lnTo>
                    <a:lnTo>
                      <a:pt x="16" y="530"/>
                    </a:lnTo>
                    <a:lnTo>
                      <a:pt x="29" y="544"/>
                    </a:lnTo>
                    <a:lnTo>
                      <a:pt x="44" y="556"/>
                    </a:lnTo>
                    <a:lnTo>
                      <a:pt x="60" y="566"/>
                    </a:lnTo>
                    <a:lnTo>
                      <a:pt x="77" y="570"/>
                    </a:lnTo>
                    <a:lnTo>
                      <a:pt x="96" y="573"/>
                    </a:lnTo>
                    <a:lnTo>
                      <a:pt x="1282" y="573"/>
                    </a:lnTo>
                    <a:lnTo>
                      <a:pt x="1301" y="570"/>
                    </a:lnTo>
                    <a:lnTo>
                      <a:pt x="1320" y="566"/>
                    </a:lnTo>
                    <a:lnTo>
                      <a:pt x="1334" y="556"/>
                    </a:lnTo>
                    <a:lnTo>
                      <a:pt x="1349" y="544"/>
                    </a:lnTo>
                    <a:lnTo>
                      <a:pt x="1362" y="530"/>
                    </a:lnTo>
                    <a:lnTo>
                      <a:pt x="1370" y="516"/>
                    </a:lnTo>
                    <a:lnTo>
                      <a:pt x="1376" y="497"/>
                    </a:lnTo>
                    <a:lnTo>
                      <a:pt x="1377" y="477"/>
                    </a:lnTo>
                    <a:lnTo>
                      <a:pt x="1377" y="94"/>
                    </a:lnTo>
                    <a:lnTo>
                      <a:pt x="1376" y="75"/>
                    </a:lnTo>
                    <a:lnTo>
                      <a:pt x="1370" y="59"/>
                    </a:lnTo>
                    <a:lnTo>
                      <a:pt x="1362" y="43"/>
                    </a:lnTo>
                    <a:lnTo>
                      <a:pt x="1349" y="29"/>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83" name="Rectangle 102"/>
              <p:cNvSpPr>
                <a:spLocks noChangeArrowheads="1"/>
              </p:cNvSpPr>
              <p:nvPr/>
            </p:nvSpPr>
            <p:spPr bwMode="auto">
              <a:xfrm>
                <a:off x="3768" y="2232"/>
                <a:ext cx="384" cy="106"/>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Tâches</a:t>
                </a:r>
                <a:endParaRPr lang="en-US" sz="1300" b="0">
                  <a:latin typeface="Times New Roman" pitchFamily="18" charset="0"/>
                  <a:ea typeface="Osaka" charset="-128"/>
                </a:endParaRPr>
              </a:p>
            </p:txBody>
          </p:sp>
          <p:sp>
            <p:nvSpPr>
              <p:cNvPr id="59484" name="Freeform 103"/>
              <p:cNvSpPr>
                <a:spLocks/>
              </p:cNvSpPr>
              <p:nvPr/>
            </p:nvSpPr>
            <p:spPr bwMode="auto">
              <a:xfrm>
                <a:off x="3624" y="2520"/>
                <a:ext cx="672" cy="720"/>
              </a:xfrm>
              <a:custGeom>
                <a:avLst/>
                <a:gdLst>
                  <a:gd name="T0" fmla="*/ 0 w 1838"/>
                  <a:gd name="T1" fmla="*/ 0 h 5396"/>
                  <a:gd name="T2" fmla="*/ 0 w 1838"/>
                  <a:gd name="T3" fmla="*/ 0 h 5396"/>
                  <a:gd name="T4" fmla="*/ 0 w 1838"/>
                  <a:gd name="T5" fmla="*/ 0 h 5396"/>
                  <a:gd name="T6" fmla="*/ 0 w 1838"/>
                  <a:gd name="T7" fmla="*/ 0 h 5396"/>
                  <a:gd name="T8" fmla="*/ 0 w 1838"/>
                  <a:gd name="T9" fmla="*/ 0 h 5396"/>
                  <a:gd name="T10" fmla="*/ 0 w 1838"/>
                  <a:gd name="T11" fmla="*/ 0 h 5396"/>
                  <a:gd name="T12" fmla="*/ 0 w 1838"/>
                  <a:gd name="T13" fmla="*/ 0 h 5396"/>
                  <a:gd name="T14" fmla="*/ 0 w 1838"/>
                  <a:gd name="T15" fmla="*/ 0 h 5396"/>
                  <a:gd name="T16" fmla="*/ 0 w 1838"/>
                  <a:gd name="T17" fmla="*/ 0 h 5396"/>
                  <a:gd name="T18" fmla="*/ 0 w 1838"/>
                  <a:gd name="T19" fmla="*/ 0 h 5396"/>
                  <a:gd name="T20" fmla="*/ 0 w 1838"/>
                  <a:gd name="T21" fmla="*/ 0 h 5396"/>
                  <a:gd name="T22" fmla="*/ 0 w 1838"/>
                  <a:gd name="T23" fmla="*/ 0 h 5396"/>
                  <a:gd name="T24" fmla="*/ 0 w 1838"/>
                  <a:gd name="T25" fmla="*/ 0 h 5396"/>
                  <a:gd name="T26" fmla="*/ 0 w 1838"/>
                  <a:gd name="T27" fmla="*/ 0 h 5396"/>
                  <a:gd name="T28" fmla="*/ 0 w 1838"/>
                  <a:gd name="T29" fmla="*/ 0 h 5396"/>
                  <a:gd name="T30" fmla="*/ 0 w 1838"/>
                  <a:gd name="T31" fmla="*/ 0 h 5396"/>
                  <a:gd name="T32" fmla="*/ 0 w 1838"/>
                  <a:gd name="T33" fmla="*/ 0 h 5396"/>
                  <a:gd name="T34" fmla="*/ 0 w 1838"/>
                  <a:gd name="T35" fmla="*/ 0 h 5396"/>
                  <a:gd name="T36" fmla="*/ 0 w 1838"/>
                  <a:gd name="T37" fmla="*/ 0 h 5396"/>
                  <a:gd name="T38" fmla="*/ 0 w 1838"/>
                  <a:gd name="T39" fmla="*/ 0 h 5396"/>
                  <a:gd name="T40" fmla="*/ 0 w 1838"/>
                  <a:gd name="T41" fmla="*/ 0 h 5396"/>
                  <a:gd name="T42" fmla="*/ 0 w 1838"/>
                  <a:gd name="T43" fmla="*/ 0 h 5396"/>
                  <a:gd name="T44" fmla="*/ 0 w 1838"/>
                  <a:gd name="T45" fmla="*/ 0 h 5396"/>
                  <a:gd name="T46" fmla="*/ 0 w 1838"/>
                  <a:gd name="T47" fmla="*/ 0 h 5396"/>
                  <a:gd name="T48" fmla="*/ 0 w 1838"/>
                  <a:gd name="T49" fmla="*/ 0 h 5396"/>
                  <a:gd name="T50" fmla="*/ 0 w 1838"/>
                  <a:gd name="T51" fmla="*/ 0 h 5396"/>
                  <a:gd name="T52" fmla="*/ 0 w 1838"/>
                  <a:gd name="T53" fmla="*/ 0 h 5396"/>
                  <a:gd name="T54" fmla="*/ 0 w 1838"/>
                  <a:gd name="T55" fmla="*/ 0 h 5396"/>
                  <a:gd name="T56" fmla="*/ 0 w 1838"/>
                  <a:gd name="T57" fmla="*/ 0 h 5396"/>
                  <a:gd name="T58" fmla="*/ 0 w 1838"/>
                  <a:gd name="T59" fmla="*/ 0 h 5396"/>
                  <a:gd name="T60" fmla="*/ 1 w 1838"/>
                  <a:gd name="T61" fmla="*/ 0 h 5396"/>
                  <a:gd name="T62" fmla="*/ 1 w 1838"/>
                  <a:gd name="T63" fmla="*/ 0 h 5396"/>
                  <a:gd name="T64" fmla="*/ 1 w 1838"/>
                  <a:gd name="T65" fmla="*/ 0 h 5396"/>
                  <a:gd name="T66" fmla="*/ 1 w 1838"/>
                  <a:gd name="T67" fmla="*/ 0 h 5396"/>
                  <a:gd name="T68" fmla="*/ 1 w 1838"/>
                  <a:gd name="T69" fmla="*/ 0 h 5396"/>
                  <a:gd name="T70" fmla="*/ 1 w 1838"/>
                  <a:gd name="T71" fmla="*/ 0 h 5396"/>
                  <a:gd name="T72" fmla="*/ 1 w 1838"/>
                  <a:gd name="T73" fmla="*/ 0 h 5396"/>
                  <a:gd name="T74" fmla="*/ 1 w 1838"/>
                  <a:gd name="T75" fmla="*/ 0 h 5396"/>
                  <a:gd name="T76" fmla="*/ 1 w 1838"/>
                  <a:gd name="T77" fmla="*/ 0 h 5396"/>
                  <a:gd name="T78" fmla="*/ 1 w 1838"/>
                  <a:gd name="T79" fmla="*/ 0 h 5396"/>
                  <a:gd name="T80" fmla="*/ 1 w 1838"/>
                  <a:gd name="T81" fmla="*/ 0 h 5396"/>
                  <a:gd name="T82" fmla="*/ 1 w 1838"/>
                  <a:gd name="T83" fmla="*/ 0 h 5396"/>
                  <a:gd name="T84" fmla="*/ 1 w 1838"/>
                  <a:gd name="T85" fmla="*/ 0 h 5396"/>
                  <a:gd name="T86" fmla="*/ 1 w 1838"/>
                  <a:gd name="T87" fmla="*/ 0 h 5396"/>
                  <a:gd name="T88" fmla="*/ 1 w 1838"/>
                  <a:gd name="T89" fmla="*/ 0 h 5396"/>
                  <a:gd name="T90" fmla="*/ 1 w 1838"/>
                  <a:gd name="T91" fmla="*/ 0 h 5396"/>
                  <a:gd name="T92" fmla="*/ 1 w 1838"/>
                  <a:gd name="T93" fmla="*/ 0 h 5396"/>
                  <a:gd name="T94" fmla="*/ 1 w 1838"/>
                  <a:gd name="T95" fmla="*/ 0 h 5396"/>
                  <a:gd name="T96" fmla="*/ 1 w 1838"/>
                  <a:gd name="T97" fmla="*/ 0 h 5396"/>
                  <a:gd name="T98" fmla="*/ 1 w 1838"/>
                  <a:gd name="T99" fmla="*/ 0 h 5396"/>
                  <a:gd name="T100" fmla="*/ 1 w 1838"/>
                  <a:gd name="T101" fmla="*/ 0 h 5396"/>
                  <a:gd name="T102" fmla="*/ 1 w 1838"/>
                  <a:gd name="T103" fmla="*/ 0 h 5396"/>
                  <a:gd name="T104" fmla="*/ 1 w 1838"/>
                  <a:gd name="T105" fmla="*/ 0 h 5396"/>
                  <a:gd name="T106" fmla="*/ 1 w 1838"/>
                  <a:gd name="T107" fmla="*/ 0 h 5396"/>
                  <a:gd name="T108" fmla="*/ 1 w 1838"/>
                  <a:gd name="T109" fmla="*/ 0 h 5396"/>
                  <a:gd name="T110" fmla="*/ 1 w 1838"/>
                  <a:gd name="T111" fmla="*/ 0 h 5396"/>
                  <a:gd name="T112" fmla="*/ 1 w 1838"/>
                  <a:gd name="T113" fmla="*/ 0 h 5396"/>
                  <a:gd name="T114" fmla="*/ 1 w 1838"/>
                  <a:gd name="T115" fmla="*/ 0 h 5396"/>
                  <a:gd name="T116" fmla="*/ 1 w 1838"/>
                  <a:gd name="T117" fmla="*/ 0 h 5396"/>
                  <a:gd name="T118" fmla="*/ 1 w 1838"/>
                  <a:gd name="T119" fmla="*/ 0 h 5396"/>
                  <a:gd name="T120" fmla="*/ 0 w 1838"/>
                  <a:gd name="T121" fmla="*/ 0 h 53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38"/>
                  <a:gd name="T184" fmla="*/ 0 h 5396"/>
                  <a:gd name="T185" fmla="*/ 1838 w 1838"/>
                  <a:gd name="T186" fmla="*/ 5396 h 53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38" h="5396">
                    <a:moveTo>
                      <a:pt x="307" y="0"/>
                    </a:moveTo>
                    <a:lnTo>
                      <a:pt x="275" y="3"/>
                    </a:lnTo>
                    <a:lnTo>
                      <a:pt x="245" y="7"/>
                    </a:lnTo>
                    <a:lnTo>
                      <a:pt x="216" y="15"/>
                    </a:lnTo>
                    <a:lnTo>
                      <a:pt x="187" y="25"/>
                    </a:lnTo>
                    <a:lnTo>
                      <a:pt x="160" y="36"/>
                    </a:lnTo>
                    <a:lnTo>
                      <a:pt x="134" y="54"/>
                    </a:lnTo>
                    <a:lnTo>
                      <a:pt x="88" y="90"/>
                    </a:lnTo>
                    <a:lnTo>
                      <a:pt x="52" y="136"/>
                    </a:lnTo>
                    <a:lnTo>
                      <a:pt x="36" y="162"/>
                    </a:lnTo>
                    <a:lnTo>
                      <a:pt x="23" y="187"/>
                    </a:lnTo>
                    <a:lnTo>
                      <a:pt x="14" y="216"/>
                    </a:lnTo>
                    <a:lnTo>
                      <a:pt x="7" y="245"/>
                    </a:lnTo>
                    <a:lnTo>
                      <a:pt x="1" y="275"/>
                    </a:lnTo>
                    <a:lnTo>
                      <a:pt x="0" y="307"/>
                    </a:lnTo>
                    <a:lnTo>
                      <a:pt x="0" y="5090"/>
                    </a:lnTo>
                    <a:lnTo>
                      <a:pt x="1" y="5120"/>
                    </a:lnTo>
                    <a:lnTo>
                      <a:pt x="7" y="5152"/>
                    </a:lnTo>
                    <a:lnTo>
                      <a:pt x="14" y="5181"/>
                    </a:lnTo>
                    <a:lnTo>
                      <a:pt x="23" y="5210"/>
                    </a:lnTo>
                    <a:lnTo>
                      <a:pt x="36" y="5236"/>
                    </a:lnTo>
                    <a:lnTo>
                      <a:pt x="52" y="5263"/>
                    </a:lnTo>
                    <a:lnTo>
                      <a:pt x="88" y="5308"/>
                    </a:lnTo>
                    <a:lnTo>
                      <a:pt x="134" y="5344"/>
                    </a:lnTo>
                    <a:lnTo>
                      <a:pt x="160" y="5360"/>
                    </a:lnTo>
                    <a:lnTo>
                      <a:pt x="187" y="5372"/>
                    </a:lnTo>
                    <a:lnTo>
                      <a:pt x="216" y="5381"/>
                    </a:lnTo>
                    <a:lnTo>
                      <a:pt x="245" y="5388"/>
                    </a:lnTo>
                    <a:lnTo>
                      <a:pt x="275" y="5394"/>
                    </a:lnTo>
                    <a:lnTo>
                      <a:pt x="307" y="5396"/>
                    </a:lnTo>
                    <a:lnTo>
                      <a:pt x="1531" y="5396"/>
                    </a:lnTo>
                    <a:lnTo>
                      <a:pt x="1563" y="5394"/>
                    </a:lnTo>
                    <a:lnTo>
                      <a:pt x="1593" y="5388"/>
                    </a:lnTo>
                    <a:lnTo>
                      <a:pt x="1622" y="5381"/>
                    </a:lnTo>
                    <a:lnTo>
                      <a:pt x="1651" y="5372"/>
                    </a:lnTo>
                    <a:lnTo>
                      <a:pt x="1678" y="5360"/>
                    </a:lnTo>
                    <a:lnTo>
                      <a:pt x="1704" y="5344"/>
                    </a:lnTo>
                    <a:lnTo>
                      <a:pt x="1750" y="5308"/>
                    </a:lnTo>
                    <a:lnTo>
                      <a:pt x="1786" y="5263"/>
                    </a:lnTo>
                    <a:lnTo>
                      <a:pt x="1802" y="5236"/>
                    </a:lnTo>
                    <a:lnTo>
                      <a:pt x="1815" y="5210"/>
                    </a:lnTo>
                    <a:lnTo>
                      <a:pt x="1824" y="5181"/>
                    </a:lnTo>
                    <a:lnTo>
                      <a:pt x="1831" y="5152"/>
                    </a:lnTo>
                    <a:lnTo>
                      <a:pt x="1837" y="5120"/>
                    </a:lnTo>
                    <a:lnTo>
                      <a:pt x="1838" y="5090"/>
                    </a:lnTo>
                    <a:lnTo>
                      <a:pt x="1838" y="307"/>
                    </a:lnTo>
                    <a:lnTo>
                      <a:pt x="1837" y="275"/>
                    </a:lnTo>
                    <a:lnTo>
                      <a:pt x="1831" y="245"/>
                    </a:lnTo>
                    <a:lnTo>
                      <a:pt x="1824" y="216"/>
                    </a:lnTo>
                    <a:lnTo>
                      <a:pt x="1815" y="187"/>
                    </a:lnTo>
                    <a:lnTo>
                      <a:pt x="1802" y="162"/>
                    </a:lnTo>
                    <a:lnTo>
                      <a:pt x="1786" y="136"/>
                    </a:lnTo>
                    <a:lnTo>
                      <a:pt x="1750" y="90"/>
                    </a:lnTo>
                    <a:lnTo>
                      <a:pt x="1704" y="54"/>
                    </a:lnTo>
                    <a:lnTo>
                      <a:pt x="1678" y="36"/>
                    </a:lnTo>
                    <a:lnTo>
                      <a:pt x="1651" y="25"/>
                    </a:lnTo>
                    <a:lnTo>
                      <a:pt x="1622" y="15"/>
                    </a:lnTo>
                    <a:lnTo>
                      <a:pt x="1593" y="7"/>
                    </a:lnTo>
                    <a:lnTo>
                      <a:pt x="1563" y="3"/>
                    </a:lnTo>
                    <a:lnTo>
                      <a:pt x="1531" y="0"/>
                    </a:lnTo>
                    <a:lnTo>
                      <a:pt x="307" y="0"/>
                    </a:lnTo>
                    <a:close/>
                  </a:path>
                </a:pathLst>
              </a:custGeom>
              <a:solidFill>
                <a:schemeClr val="bg1"/>
              </a:solidFill>
              <a:ln w="7938">
                <a:solidFill>
                  <a:srgbClr val="000000"/>
                </a:solidFill>
                <a:round/>
                <a:headEnd/>
                <a:tailEnd/>
              </a:ln>
            </p:spPr>
            <p:txBody>
              <a:bodyPr/>
              <a:lstStyle/>
              <a:p>
                <a:endParaRPr lang="fr-FR"/>
              </a:p>
            </p:txBody>
          </p:sp>
          <p:sp>
            <p:nvSpPr>
              <p:cNvPr id="59485" name="Rectangle 104"/>
              <p:cNvSpPr>
                <a:spLocks noChangeArrowheads="1"/>
              </p:cNvSpPr>
              <p:nvPr/>
            </p:nvSpPr>
            <p:spPr bwMode="auto">
              <a:xfrm>
                <a:off x="3624" y="2520"/>
                <a:ext cx="672" cy="106"/>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Contexte</a:t>
                </a:r>
                <a:endParaRPr lang="en-US" sz="1300" b="0">
                  <a:latin typeface="Times New Roman" pitchFamily="18" charset="0"/>
                  <a:ea typeface="Osaka" charset="-128"/>
                </a:endParaRPr>
              </a:p>
            </p:txBody>
          </p:sp>
          <p:sp>
            <p:nvSpPr>
              <p:cNvPr id="59486" name="Rectangle 105"/>
              <p:cNvSpPr>
                <a:spLocks noChangeArrowheads="1"/>
              </p:cNvSpPr>
              <p:nvPr/>
            </p:nvSpPr>
            <p:spPr bwMode="auto">
              <a:xfrm>
                <a:off x="3817" y="2723"/>
                <a:ext cx="288" cy="85"/>
              </a:xfrm>
              <a:prstGeom prst="rect">
                <a:avLst/>
              </a:prstGeom>
              <a:noFill/>
              <a:ln w="9525">
                <a:noFill/>
                <a:miter lim="800000"/>
                <a:headEnd/>
                <a:tailEnd/>
              </a:ln>
            </p:spPr>
            <p:txBody>
              <a:bodyPr/>
              <a:lstStyle/>
              <a:p>
                <a:endParaRPr lang="fr-FR"/>
              </a:p>
            </p:txBody>
          </p:sp>
          <p:sp>
            <p:nvSpPr>
              <p:cNvPr id="59487" name="Rectangle 106"/>
              <p:cNvSpPr>
                <a:spLocks noChangeArrowheads="1"/>
              </p:cNvSpPr>
              <p:nvPr/>
            </p:nvSpPr>
            <p:spPr bwMode="auto">
              <a:xfrm>
                <a:off x="3845" y="2907"/>
                <a:ext cx="265" cy="104"/>
              </a:xfrm>
              <a:prstGeom prst="rect">
                <a:avLst/>
              </a:prstGeom>
              <a:noFill/>
              <a:ln w="9525">
                <a:noFill/>
                <a:miter lim="800000"/>
                <a:headEnd/>
                <a:tailEnd/>
              </a:ln>
            </p:spPr>
            <p:txBody>
              <a:bodyPr/>
              <a:lstStyle/>
              <a:p>
                <a:endParaRPr lang="fr-FR"/>
              </a:p>
            </p:txBody>
          </p:sp>
          <p:sp>
            <p:nvSpPr>
              <p:cNvPr id="59488" name="Freeform 107"/>
              <p:cNvSpPr>
                <a:spLocks/>
              </p:cNvSpPr>
              <p:nvPr/>
            </p:nvSpPr>
            <p:spPr bwMode="auto">
              <a:xfrm>
                <a:off x="3720" y="2664"/>
                <a:ext cx="471" cy="128"/>
              </a:xfrm>
              <a:custGeom>
                <a:avLst/>
                <a:gdLst>
                  <a:gd name="T0" fmla="*/ 0 w 1377"/>
                  <a:gd name="T1" fmla="*/ 0 h 574"/>
                  <a:gd name="T2" fmla="*/ 0 w 1377"/>
                  <a:gd name="T3" fmla="*/ 0 h 574"/>
                  <a:gd name="T4" fmla="*/ 0 w 1377"/>
                  <a:gd name="T5" fmla="*/ 0 h 574"/>
                  <a:gd name="T6" fmla="*/ 0 w 1377"/>
                  <a:gd name="T7" fmla="*/ 0 h 574"/>
                  <a:gd name="T8" fmla="*/ 0 w 1377"/>
                  <a:gd name="T9" fmla="*/ 0 h 574"/>
                  <a:gd name="T10" fmla="*/ 0 w 1377"/>
                  <a:gd name="T11" fmla="*/ 0 h 574"/>
                  <a:gd name="T12" fmla="*/ 0 w 1377"/>
                  <a:gd name="T13" fmla="*/ 0 h 574"/>
                  <a:gd name="T14" fmla="*/ 0 w 1377"/>
                  <a:gd name="T15" fmla="*/ 0 h 574"/>
                  <a:gd name="T16" fmla="*/ 0 w 1377"/>
                  <a:gd name="T17" fmla="*/ 0 h 574"/>
                  <a:gd name="T18" fmla="*/ 0 w 1377"/>
                  <a:gd name="T19" fmla="*/ 0 h 574"/>
                  <a:gd name="T20" fmla="*/ 0 w 1377"/>
                  <a:gd name="T21" fmla="*/ 0 h 574"/>
                  <a:gd name="T22" fmla="*/ 0 w 1377"/>
                  <a:gd name="T23" fmla="*/ 0 h 574"/>
                  <a:gd name="T24" fmla="*/ 0 w 1377"/>
                  <a:gd name="T25" fmla="*/ 0 h 574"/>
                  <a:gd name="T26" fmla="*/ 0 w 1377"/>
                  <a:gd name="T27" fmla="*/ 0 h 574"/>
                  <a:gd name="T28" fmla="*/ 0 w 1377"/>
                  <a:gd name="T29" fmla="*/ 0 h 574"/>
                  <a:gd name="T30" fmla="*/ 0 w 1377"/>
                  <a:gd name="T31" fmla="*/ 0 h 574"/>
                  <a:gd name="T32" fmla="*/ 0 w 1377"/>
                  <a:gd name="T33" fmla="*/ 0 h 574"/>
                  <a:gd name="T34" fmla="*/ 0 w 1377"/>
                  <a:gd name="T35" fmla="*/ 0 h 574"/>
                  <a:gd name="T36" fmla="*/ 1 w 1377"/>
                  <a:gd name="T37" fmla="*/ 0 h 574"/>
                  <a:gd name="T38" fmla="*/ 1 w 1377"/>
                  <a:gd name="T39" fmla="*/ 0 h 574"/>
                  <a:gd name="T40" fmla="*/ 1 w 1377"/>
                  <a:gd name="T41" fmla="*/ 0 h 574"/>
                  <a:gd name="T42" fmla="*/ 1 w 1377"/>
                  <a:gd name="T43" fmla="*/ 0 h 574"/>
                  <a:gd name="T44" fmla="*/ 1 w 1377"/>
                  <a:gd name="T45" fmla="*/ 0 h 574"/>
                  <a:gd name="T46" fmla="*/ 1 w 1377"/>
                  <a:gd name="T47" fmla="*/ 0 h 574"/>
                  <a:gd name="T48" fmla="*/ 1 w 1377"/>
                  <a:gd name="T49" fmla="*/ 0 h 574"/>
                  <a:gd name="T50" fmla="*/ 1 w 1377"/>
                  <a:gd name="T51" fmla="*/ 0 h 574"/>
                  <a:gd name="T52" fmla="*/ 1 w 1377"/>
                  <a:gd name="T53" fmla="*/ 0 h 574"/>
                  <a:gd name="T54" fmla="*/ 1 w 1377"/>
                  <a:gd name="T55" fmla="*/ 0 h 574"/>
                  <a:gd name="T56" fmla="*/ 1 w 1377"/>
                  <a:gd name="T57" fmla="*/ 0 h 574"/>
                  <a:gd name="T58" fmla="*/ 1 w 1377"/>
                  <a:gd name="T59" fmla="*/ 0 h 574"/>
                  <a:gd name="T60" fmla="*/ 1 w 1377"/>
                  <a:gd name="T61" fmla="*/ 0 h 574"/>
                  <a:gd name="T62" fmla="*/ 1 w 1377"/>
                  <a:gd name="T63" fmla="*/ 0 h 574"/>
                  <a:gd name="T64" fmla="*/ 1 w 1377"/>
                  <a:gd name="T65" fmla="*/ 0 h 574"/>
                  <a:gd name="T66" fmla="*/ 1 w 1377"/>
                  <a:gd name="T67" fmla="*/ 0 h 574"/>
                  <a:gd name="T68" fmla="*/ 1 w 1377"/>
                  <a:gd name="T69" fmla="*/ 0 h 574"/>
                  <a:gd name="T70" fmla="*/ 1 w 1377"/>
                  <a:gd name="T71" fmla="*/ 0 h 574"/>
                  <a:gd name="T72" fmla="*/ 0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89" name="Rectangle 108"/>
              <p:cNvSpPr>
                <a:spLocks noChangeArrowheads="1"/>
              </p:cNvSpPr>
              <p:nvPr/>
            </p:nvSpPr>
            <p:spPr bwMode="auto">
              <a:xfrm>
                <a:off x="3768" y="2664"/>
                <a:ext cx="384" cy="106"/>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User</a:t>
                </a:r>
                <a:endParaRPr lang="en-US" sz="1300" b="0">
                  <a:latin typeface="Times New Roman" pitchFamily="18" charset="0"/>
                  <a:ea typeface="Osaka" charset="-128"/>
                </a:endParaRPr>
              </a:p>
            </p:txBody>
          </p:sp>
          <p:sp>
            <p:nvSpPr>
              <p:cNvPr id="59490" name="Freeform 109"/>
              <p:cNvSpPr>
                <a:spLocks/>
              </p:cNvSpPr>
              <p:nvPr/>
            </p:nvSpPr>
            <p:spPr bwMode="auto">
              <a:xfrm>
                <a:off x="3720" y="2856"/>
                <a:ext cx="471" cy="128"/>
              </a:xfrm>
              <a:custGeom>
                <a:avLst/>
                <a:gdLst>
                  <a:gd name="T0" fmla="*/ 0 w 1377"/>
                  <a:gd name="T1" fmla="*/ 0 h 573"/>
                  <a:gd name="T2" fmla="*/ 0 w 1377"/>
                  <a:gd name="T3" fmla="*/ 0 h 573"/>
                  <a:gd name="T4" fmla="*/ 0 w 1377"/>
                  <a:gd name="T5" fmla="*/ 0 h 573"/>
                  <a:gd name="T6" fmla="*/ 0 w 1377"/>
                  <a:gd name="T7" fmla="*/ 0 h 573"/>
                  <a:gd name="T8" fmla="*/ 0 w 1377"/>
                  <a:gd name="T9" fmla="*/ 0 h 573"/>
                  <a:gd name="T10" fmla="*/ 0 w 1377"/>
                  <a:gd name="T11" fmla="*/ 0 h 573"/>
                  <a:gd name="T12" fmla="*/ 0 w 1377"/>
                  <a:gd name="T13" fmla="*/ 0 h 573"/>
                  <a:gd name="T14" fmla="*/ 0 w 1377"/>
                  <a:gd name="T15" fmla="*/ 0 h 573"/>
                  <a:gd name="T16" fmla="*/ 0 w 1377"/>
                  <a:gd name="T17" fmla="*/ 0 h 573"/>
                  <a:gd name="T18" fmla="*/ 0 w 1377"/>
                  <a:gd name="T19" fmla="*/ 0 h 573"/>
                  <a:gd name="T20" fmla="*/ 0 w 1377"/>
                  <a:gd name="T21" fmla="*/ 0 h 573"/>
                  <a:gd name="T22" fmla="*/ 0 w 1377"/>
                  <a:gd name="T23" fmla="*/ 0 h 573"/>
                  <a:gd name="T24" fmla="*/ 0 w 1377"/>
                  <a:gd name="T25" fmla="*/ 0 h 573"/>
                  <a:gd name="T26" fmla="*/ 0 w 1377"/>
                  <a:gd name="T27" fmla="*/ 0 h 573"/>
                  <a:gd name="T28" fmla="*/ 0 w 1377"/>
                  <a:gd name="T29" fmla="*/ 0 h 573"/>
                  <a:gd name="T30" fmla="*/ 0 w 1377"/>
                  <a:gd name="T31" fmla="*/ 0 h 573"/>
                  <a:gd name="T32" fmla="*/ 0 w 1377"/>
                  <a:gd name="T33" fmla="*/ 0 h 573"/>
                  <a:gd name="T34" fmla="*/ 0 w 1377"/>
                  <a:gd name="T35" fmla="*/ 0 h 573"/>
                  <a:gd name="T36" fmla="*/ 1 w 1377"/>
                  <a:gd name="T37" fmla="*/ 0 h 573"/>
                  <a:gd name="T38" fmla="*/ 1 w 1377"/>
                  <a:gd name="T39" fmla="*/ 0 h 573"/>
                  <a:gd name="T40" fmla="*/ 1 w 1377"/>
                  <a:gd name="T41" fmla="*/ 0 h 573"/>
                  <a:gd name="T42" fmla="*/ 1 w 1377"/>
                  <a:gd name="T43" fmla="*/ 0 h 573"/>
                  <a:gd name="T44" fmla="*/ 1 w 1377"/>
                  <a:gd name="T45" fmla="*/ 0 h 573"/>
                  <a:gd name="T46" fmla="*/ 1 w 1377"/>
                  <a:gd name="T47" fmla="*/ 0 h 573"/>
                  <a:gd name="T48" fmla="*/ 1 w 1377"/>
                  <a:gd name="T49" fmla="*/ 0 h 573"/>
                  <a:gd name="T50" fmla="*/ 1 w 1377"/>
                  <a:gd name="T51" fmla="*/ 0 h 573"/>
                  <a:gd name="T52" fmla="*/ 1 w 1377"/>
                  <a:gd name="T53" fmla="*/ 0 h 573"/>
                  <a:gd name="T54" fmla="*/ 1 w 1377"/>
                  <a:gd name="T55" fmla="*/ 0 h 573"/>
                  <a:gd name="T56" fmla="*/ 1 w 1377"/>
                  <a:gd name="T57" fmla="*/ 0 h 573"/>
                  <a:gd name="T58" fmla="*/ 1 w 1377"/>
                  <a:gd name="T59" fmla="*/ 0 h 573"/>
                  <a:gd name="T60" fmla="*/ 1 w 1377"/>
                  <a:gd name="T61" fmla="*/ 0 h 573"/>
                  <a:gd name="T62" fmla="*/ 1 w 1377"/>
                  <a:gd name="T63" fmla="*/ 0 h 573"/>
                  <a:gd name="T64" fmla="*/ 1 w 1377"/>
                  <a:gd name="T65" fmla="*/ 0 h 573"/>
                  <a:gd name="T66" fmla="*/ 1 w 1377"/>
                  <a:gd name="T67" fmla="*/ 0 h 573"/>
                  <a:gd name="T68" fmla="*/ 1 w 1377"/>
                  <a:gd name="T69" fmla="*/ 0 h 573"/>
                  <a:gd name="T70" fmla="*/ 1 w 1377"/>
                  <a:gd name="T71" fmla="*/ 0 h 573"/>
                  <a:gd name="T72" fmla="*/ 0 w 1377"/>
                  <a:gd name="T73" fmla="*/ 0 h 5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3"/>
                  <a:gd name="T113" fmla="*/ 1377 w 1377"/>
                  <a:gd name="T114" fmla="*/ 573 h 5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3">
                    <a:moveTo>
                      <a:pt x="96" y="0"/>
                    </a:moveTo>
                    <a:lnTo>
                      <a:pt x="77" y="1"/>
                    </a:lnTo>
                    <a:lnTo>
                      <a:pt x="60" y="7"/>
                    </a:lnTo>
                    <a:lnTo>
                      <a:pt x="44" y="16"/>
                    </a:lnTo>
                    <a:lnTo>
                      <a:pt x="29" y="29"/>
                    </a:lnTo>
                    <a:lnTo>
                      <a:pt x="16" y="43"/>
                    </a:lnTo>
                    <a:lnTo>
                      <a:pt x="8" y="59"/>
                    </a:lnTo>
                    <a:lnTo>
                      <a:pt x="2" y="75"/>
                    </a:lnTo>
                    <a:lnTo>
                      <a:pt x="0" y="94"/>
                    </a:lnTo>
                    <a:lnTo>
                      <a:pt x="0" y="477"/>
                    </a:lnTo>
                    <a:lnTo>
                      <a:pt x="2" y="497"/>
                    </a:lnTo>
                    <a:lnTo>
                      <a:pt x="8" y="516"/>
                    </a:lnTo>
                    <a:lnTo>
                      <a:pt x="16" y="530"/>
                    </a:lnTo>
                    <a:lnTo>
                      <a:pt x="29" y="544"/>
                    </a:lnTo>
                    <a:lnTo>
                      <a:pt x="44" y="556"/>
                    </a:lnTo>
                    <a:lnTo>
                      <a:pt x="60" y="566"/>
                    </a:lnTo>
                    <a:lnTo>
                      <a:pt x="77" y="570"/>
                    </a:lnTo>
                    <a:lnTo>
                      <a:pt x="96" y="573"/>
                    </a:lnTo>
                    <a:lnTo>
                      <a:pt x="1282" y="573"/>
                    </a:lnTo>
                    <a:lnTo>
                      <a:pt x="1301" y="570"/>
                    </a:lnTo>
                    <a:lnTo>
                      <a:pt x="1320" y="566"/>
                    </a:lnTo>
                    <a:lnTo>
                      <a:pt x="1334" y="556"/>
                    </a:lnTo>
                    <a:lnTo>
                      <a:pt x="1349" y="544"/>
                    </a:lnTo>
                    <a:lnTo>
                      <a:pt x="1362" y="530"/>
                    </a:lnTo>
                    <a:lnTo>
                      <a:pt x="1370" y="516"/>
                    </a:lnTo>
                    <a:lnTo>
                      <a:pt x="1376" y="497"/>
                    </a:lnTo>
                    <a:lnTo>
                      <a:pt x="1377" y="477"/>
                    </a:lnTo>
                    <a:lnTo>
                      <a:pt x="1377" y="94"/>
                    </a:lnTo>
                    <a:lnTo>
                      <a:pt x="1376" y="75"/>
                    </a:lnTo>
                    <a:lnTo>
                      <a:pt x="1370" y="59"/>
                    </a:lnTo>
                    <a:lnTo>
                      <a:pt x="1362" y="43"/>
                    </a:lnTo>
                    <a:lnTo>
                      <a:pt x="1349" y="29"/>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91" name="Rectangle 110"/>
              <p:cNvSpPr>
                <a:spLocks noChangeArrowheads="1"/>
              </p:cNvSpPr>
              <p:nvPr/>
            </p:nvSpPr>
            <p:spPr bwMode="auto">
              <a:xfrm>
                <a:off x="3768" y="2856"/>
                <a:ext cx="424" cy="106"/>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Plate-forme</a:t>
                </a:r>
                <a:endParaRPr lang="en-US" sz="1300" b="0">
                  <a:latin typeface="Times New Roman" pitchFamily="18" charset="0"/>
                  <a:ea typeface="Osaka" charset="-128"/>
                </a:endParaRPr>
              </a:p>
            </p:txBody>
          </p:sp>
          <p:grpSp>
            <p:nvGrpSpPr>
              <p:cNvPr id="59492" name="Group 111"/>
              <p:cNvGrpSpPr>
                <a:grpSpLocks/>
              </p:cNvGrpSpPr>
              <p:nvPr/>
            </p:nvGrpSpPr>
            <p:grpSpPr bwMode="auto">
              <a:xfrm>
                <a:off x="3720" y="3048"/>
                <a:ext cx="480" cy="155"/>
                <a:chOff x="480" y="2352"/>
                <a:chExt cx="480" cy="155"/>
              </a:xfrm>
            </p:grpSpPr>
            <p:sp>
              <p:nvSpPr>
                <p:cNvPr id="59501" name="Rectangle 112"/>
                <p:cNvSpPr>
                  <a:spLocks noChangeArrowheads="1"/>
                </p:cNvSpPr>
                <p:nvPr/>
              </p:nvSpPr>
              <p:spPr bwMode="auto">
                <a:xfrm>
                  <a:off x="605" y="2403"/>
                  <a:ext cx="265" cy="104"/>
                </a:xfrm>
                <a:prstGeom prst="rect">
                  <a:avLst/>
                </a:prstGeom>
                <a:noFill/>
                <a:ln w="9525">
                  <a:noFill/>
                  <a:miter lim="800000"/>
                  <a:headEnd/>
                  <a:tailEnd/>
                </a:ln>
              </p:spPr>
              <p:txBody>
                <a:bodyPr/>
                <a:lstStyle/>
                <a:p>
                  <a:endParaRPr lang="fr-FR"/>
                </a:p>
              </p:txBody>
            </p:sp>
            <p:sp>
              <p:nvSpPr>
                <p:cNvPr id="59502" name="Freeform 113"/>
                <p:cNvSpPr>
                  <a:spLocks/>
                </p:cNvSpPr>
                <p:nvPr/>
              </p:nvSpPr>
              <p:spPr bwMode="auto">
                <a:xfrm>
                  <a:off x="480" y="2352"/>
                  <a:ext cx="471" cy="128"/>
                </a:xfrm>
                <a:custGeom>
                  <a:avLst/>
                  <a:gdLst>
                    <a:gd name="T0" fmla="*/ 0 w 1377"/>
                    <a:gd name="T1" fmla="*/ 0 h 573"/>
                    <a:gd name="T2" fmla="*/ 0 w 1377"/>
                    <a:gd name="T3" fmla="*/ 0 h 573"/>
                    <a:gd name="T4" fmla="*/ 0 w 1377"/>
                    <a:gd name="T5" fmla="*/ 0 h 573"/>
                    <a:gd name="T6" fmla="*/ 0 w 1377"/>
                    <a:gd name="T7" fmla="*/ 0 h 573"/>
                    <a:gd name="T8" fmla="*/ 0 w 1377"/>
                    <a:gd name="T9" fmla="*/ 0 h 573"/>
                    <a:gd name="T10" fmla="*/ 0 w 1377"/>
                    <a:gd name="T11" fmla="*/ 0 h 573"/>
                    <a:gd name="T12" fmla="*/ 0 w 1377"/>
                    <a:gd name="T13" fmla="*/ 0 h 573"/>
                    <a:gd name="T14" fmla="*/ 0 w 1377"/>
                    <a:gd name="T15" fmla="*/ 0 h 573"/>
                    <a:gd name="T16" fmla="*/ 0 w 1377"/>
                    <a:gd name="T17" fmla="*/ 0 h 573"/>
                    <a:gd name="T18" fmla="*/ 0 w 1377"/>
                    <a:gd name="T19" fmla="*/ 0 h 573"/>
                    <a:gd name="T20" fmla="*/ 0 w 1377"/>
                    <a:gd name="T21" fmla="*/ 0 h 573"/>
                    <a:gd name="T22" fmla="*/ 0 w 1377"/>
                    <a:gd name="T23" fmla="*/ 0 h 573"/>
                    <a:gd name="T24" fmla="*/ 0 w 1377"/>
                    <a:gd name="T25" fmla="*/ 0 h 573"/>
                    <a:gd name="T26" fmla="*/ 0 w 1377"/>
                    <a:gd name="T27" fmla="*/ 0 h 573"/>
                    <a:gd name="T28" fmla="*/ 0 w 1377"/>
                    <a:gd name="T29" fmla="*/ 0 h 573"/>
                    <a:gd name="T30" fmla="*/ 0 w 1377"/>
                    <a:gd name="T31" fmla="*/ 0 h 573"/>
                    <a:gd name="T32" fmla="*/ 0 w 1377"/>
                    <a:gd name="T33" fmla="*/ 0 h 573"/>
                    <a:gd name="T34" fmla="*/ 0 w 1377"/>
                    <a:gd name="T35" fmla="*/ 0 h 573"/>
                    <a:gd name="T36" fmla="*/ 1 w 1377"/>
                    <a:gd name="T37" fmla="*/ 0 h 573"/>
                    <a:gd name="T38" fmla="*/ 1 w 1377"/>
                    <a:gd name="T39" fmla="*/ 0 h 573"/>
                    <a:gd name="T40" fmla="*/ 1 w 1377"/>
                    <a:gd name="T41" fmla="*/ 0 h 573"/>
                    <a:gd name="T42" fmla="*/ 1 w 1377"/>
                    <a:gd name="T43" fmla="*/ 0 h 573"/>
                    <a:gd name="T44" fmla="*/ 1 w 1377"/>
                    <a:gd name="T45" fmla="*/ 0 h 573"/>
                    <a:gd name="T46" fmla="*/ 1 w 1377"/>
                    <a:gd name="T47" fmla="*/ 0 h 573"/>
                    <a:gd name="T48" fmla="*/ 1 w 1377"/>
                    <a:gd name="T49" fmla="*/ 0 h 573"/>
                    <a:gd name="T50" fmla="*/ 1 w 1377"/>
                    <a:gd name="T51" fmla="*/ 0 h 573"/>
                    <a:gd name="T52" fmla="*/ 1 w 1377"/>
                    <a:gd name="T53" fmla="*/ 0 h 573"/>
                    <a:gd name="T54" fmla="*/ 1 w 1377"/>
                    <a:gd name="T55" fmla="*/ 0 h 573"/>
                    <a:gd name="T56" fmla="*/ 1 w 1377"/>
                    <a:gd name="T57" fmla="*/ 0 h 573"/>
                    <a:gd name="T58" fmla="*/ 1 w 1377"/>
                    <a:gd name="T59" fmla="*/ 0 h 573"/>
                    <a:gd name="T60" fmla="*/ 1 w 1377"/>
                    <a:gd name="T61" fmla="*/ 0 h 573"/>
                    <a:gd name="T62" fmla="*/ 1 w 1377"/>
                    <a:gd name="T63" fmla="*/ 0 h 573"/>
                    <a:gd name="T64" fmla="*/ 1 w 1377"/>
                    <a:gd name="T65" fmla="*/ 0 h 573"/>
                    <a:gd name="T66" fmla="*/ 1 w 1377"/>
                    <a:gd name="T67" fmla="*/ 0 h 573"/>
                    <a:gd name="T68" fmla="*/ 1 w 1377"/>
                    <a:gd name="T69" fmla="*/ 0 h 573"/>
                    <a:gd name="T70" fmla="*/ 1 w 1377"/>
                    <a:gd name="T71" fmla="*/ 0 h 573"/>
                    <a:gd name="T72" fmla="*/ 0 w 1377"/>
                    <a:gd name="T73" fmla="*/ 0 h 5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3"/>
                    <a:gd name="T113" fmla="*/ 1377 w 1377"/>
                    <a:gd name="T114" fmla="*/ 573 h 5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3">
                      <a:moveTo>
                        <a:pt x="96" y="0"/>
                      </a:moveTo>
                      <a:lnTo>
                        <a:pt x="77" y="1"/>
                      </a:lnTo>
                      <a:lnTo>
                        <a:pt x="60" y="7"/>
                      </a:lnTo>
                      <a:lnTo>
                        <a:pt x="44" y="16"/>
                      </a:lnTo>
                      <a:lnTo>
                        <a:pt x="29" y="29"/>
                      </a:lnTo>
                      <a:lnTo>
                        <a:pt x="16" y="43"/>
                      </a:lnTo>
                      <a:lnTo>
                        <a:pt x="8" y="59"/>
                      </a:lnTo>
                      <a:lnTo>
                        <a:pt x="2" y="75"/>
                      </a:lnTo>
                      <a:lnTo>
                        <a:pt x="0" y="94"/>
                      </a:lnTo>
                      <a:lnTo>
                        <a:pt x="0" y="477"/>
                      </a:lnTo>
                      <a:lnTo>
                        <a:pt x="2" y="497"/>
                      </a:lnTo>
                      <a:lnTo>
                        <a:pt x="8" y="516"/>
                      </a:lnTo>
                      <a:lnTo>
                        <a:pt x="16" y="530"/>
                      </a:lnTo>
                      <a:lnTo>
                        <a:pt x="29" y="544"/>
                      </a:lnTo>
                      <a:lnTo>
                        <a:pt x="44" y="556"/>
                      </a:lnTo>
                      <a:lnTo>
                        <a:pt x="60" y="566"/>
                      </a:lnTo>
                      <a:lnTo>
                        <a:pt x="77" y="570"/>
                      </a:lnTo>
                      <a:lnTo>
                        <a:pt x="96" y="573"/>
                      </a:lnTo>
                      <a:lnTo>
                        <a:pt x="1282" y="573"/>
                      </a:lnTo>
                      <a:lnTo>
                        <a:pt x="1301" y="570"/>
                      </a:lnTo>
                      <a:lnTo>
                        <a:pt x="1320" y="566"/>
                      </a:lnTo>
                      <a:lnTo>
                        <a:pt x="1334" y="556"/>
                      </a:lnTo>
                      <a:lnTo>
                        <a:pt x="1349" y="544"/>
                      </a:lnTo>
                      <a:lnTo>
                        <a:pt x="1362" y="530"/>
                      </a:lnTo>
                      <a:lnTo>
                        <a:pt x="1370" y="516"/>
                      </a:lnTo>
                      <a:lnTo>
                        <a:pt x="1376" y="497"/>
                      </a:lnTo>
                      <a:lnTo>
                        <a:pt x="1377" y="477"/>
                      </a:lnTo>
                      <a:lnTo>
                        <a:pt x="1377" y="94"/>
                      </a:lnTo>
                      <a:lnTo>
                        <a:pt x="1376" y="75"/>
                      </a:lnTo>
                      <a:lnTo>
                        <a:pt x="1370" y="59"/>
                      </a:lnTo>
                      <a:lnTo>
                        <a:pt x="1362" y="43"/>
                      </a:lnTo>
                      <a:lnTo>
                        <a:pt x="1349" y="29"/>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503" name="Rectangle 114"/>
                <p:cNvSpPr>
                  <a:spLocks noChangeArrowheads="1"/>
                </p:cNvSpPr>
                <p:nvPr/>
              </p:nvSpPr>
              <p:spPr bwMode="auto">
                <a:xfrm>
                  <a:off x="480" y="2352"/>
                  <a:ext cx="480" cy="106"/>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Environment</a:t>
                  </a:r>
                  <a:endParaRPr lang="en-US" sz="1300" b="0">
                    <a:latin typeface="Times New Roman" pitchFamily="18" charset="0"/>
                    <a:ea typeface="Osaka" charset="-128"/>
                  </a:endParaRPr>
                </a:p>
              </p:txBody>
            </p:sp>
          </p:grpSp>
          <p:sp>
            <p:nvSpPr>
              <p:cNvPr id="59493" name="Freeform 115"/>
              <p:cNvSpPr>
                <a:spLocks/>
              </p:cNvSpPr>
              <p:nvPr/>
            </p:nvSpPr>
            <p:spPr bwMode="auto">
              <a:xfrm>
                <a:off x="3624" y="3336"/>
                <a:ext cx="672" cy="528"/>
              </a:xfrm>
              <a:custGeom>
                <a:avLst/>
                <a:gdLst>
                  <a:gd name="T0" fmla="*/ 0 w 1838"/>
                  <a:gd name="T1" fmla="*/ 0 h 5396"/>
                  <a:gd name="T2" fmla="*/ 0 w 1838"/>
                  <a:gd name="T3" fmla="*/ 0 h 5396"/>
                  <a:gd name="T4" fmla="*/ 0 w 1838"/>
                  <a:gd name="T5" fmla="*/ 0 h 5396"/>
                  <a:gd name="T6" fmla="*/ 0 w 1838"/>
                  <a:gd name="T7" fmla="*/ 0 h 5396"/>
                  <a:gd name="T8" fmla="*/ 0 w 1838"/>
                  <a:gd name="T9" fmla="*/ 0 h 5396"/>
                  <a:gd name="T10" fmla="*/ 0 w 1838"/>
                  <a:gd name="T11" fmla="*/ 0 h 5396"/>
                  <a:gd name="T12" fmla="*/ 0 w 1838"/>
                  <a:gd name="T13" fmla="*/ 0 h 5396"/>
                  <a:gd name="T14" fmla="*/ 0 w 1838"/>
                  <a:gd name="T15" fmla="*/ 0 h 5396"/>
                  <a:gd name="T16" fmla="*/ 0 w 1838"/>
                  <a:gd name="T17" fmla="*/ 0 h 5396"/>
                  <a:gd name="T18" fmla="*/ 0 w 1838"/>
                  <a:gd name="T19" fmla="*/ 0 h 5396"/>
                  <a:gd name="T20" fmla="*/ 0 w 1838"/>
                  <a:gd name="T21" fmla="*/ 0 h 5396"/>
                  <a:gd name="T22" fmla="*/ 0 w 1838"/>
                  <a:gd name="T23" fmla="*/ 0 h 5396"/>
                  <a:gd name="T24" fmla="*/ 0 w 1838"/>
                  <a:gd name="T25" fmla="*/ 0 h 5396"/>
                  <a:gd name="T26" fmla="*/ 0 w 1838"/>
                  <a:gd name="T27" fmla="*/ 0 h 5396"/>
                  <a:gd name="T28" fmla="*/ 0 w 1838"/>
                  <a:gd name="T29" fmla="*/ 0 h 5396"/>
                  <a:gd name="T30" fmla="*/ 0 w 1838"/>
                  <a:gd name="T31" fmla="*/ 0 h 5396"/>
                  <a:gd name="T32" fmla="*/ 0 w 1838"/>
                  <a:gd name="T33" fmla="*/ 0 h 5396"/>
                  <a:gd name="T34" fmla="*/ 0 w 1838"/>
                  <a:gd name="T35" fmla="*/ 0 h 5396"/>
                  <a:gd name="T36" fmla="*/ 0 w 1838"/>
                  <a:gd name="T37" fmla="*/ 0 h 5396"/>
                  <a:gd name="T38" fmla="*/ 0 w 1838"/>
                  <a:gd name="T39" fmla="*/ 0 h 5396"/>
                  <a:gd name="T40" fmla="*/ 0 w 1838"/>
                  <a:gd name="T41" fmla="*/ 0 h 5396"/>
                  <a:gd name="T42" fmla="*/ 0 w 1838"/>
                  <a:gd name="T43" fmla="*/ 0 h 5396"/>
                  <a:gd name="T44" fmla="*/ 0 w 1838"/>
                  <a:gd name="T45" fmla="*/ 0 h 5396"/>
                  <a:gd name="T46" fmla="*/ 0 w 1838"/>
                  <a:gd name="T47" fmla="*/ 0 h 5396"/>
                  <a:gd name="T48" fmla="*/ 0 w 1838"/>
                  <a:gd name="T49" fmla="*/ 0 h 5396"/>
                  <a:gd name="T50" fmla="*/ 0 w 1838"/>
                  <a:gd name="T51" fmla="*/ 0 h 5396"/>
                  <a:gd name="T52" fmla="*/ 0 w 1838"/>
                  <a:gd name="T53" fmla="*/ 0 h 5396"/>
                  <a:gd name="T54" fmla="*/ 0 w 1838"/>
                  <a:gd name="T55" fmla="*/ 0 h 5396"/>
                  <a:gd name="T56" fmla="*/ 0 w 1838"/>
                  <a:gd name="T57" fmla="*/ 0 h 5396"/>
                  <a:gd name="T58" fmla="*/ 0 w 1838"/>
                  <a:gd name="T59" fmla="*/ 0 h 5396"/>
                  <a:gd name="T60" fmla="*/ 1 w 1838"/>
                  <a:gd name="T61" fmla="*/ 0 h 5396"/>
                  <a:gd name="T62" fmla="*/ 1 w 1838"/>
                  <a:gd name="T63" fmla="*/ 0 h 5396"/>
                  <a:gd name="T64" fmla="*/ 1 w 1838"/>
                  <a:gd name="T65" fmla="*/ 0 h 5396"/>
                  <a:gd name="T66" fmla="*/ 1 w 1838"/>
                  <a:gd name="T67" fmla="*/ 0 h 5396"/>
                  <a:gd name="T68" fmla="*/ 1 w 1838"/>
                  <a:gd name="T69" fmla="*/ 0 h 5396"/>
                  <a:gd name="T70" fmla="*/ 1 w 1838"/>
                  <a:gd name="T71" fmla="*/ 0 h 5396"/>
                  <a:gd name="T72" fmla="*/ 1 w 1838"/>
                  <a:gd name="T73" fmla="*/ 0 h 5396"/>
                  <a:gd name="T74" fmla="*/ 1 w 1838"/>
                  <a:gd name="T75" fmla="*/ 0 h 5396"/>
                  <a:gd name="T76" fmla="*/ 1 w 1838"/>
                  <a:gd name="T77" fmla="*/ 0 h 5396"/>
                  <a:gd name="T78" fmla="*/ 1 w 1838"/>
                  <a:gd name="T79" fmla="*/ 0 h 5396"/>
                  <a:gd name="T80" fmla="*/ 1 w 1838"/>
                  <a:gd name="T81" fmla="*/ 0 h 5396"/>
                  <a:gd name="T82" fmla="*/ 1 w 1838"/>
                  <a:gd name="T83" fmla="*/ 0 h 5396"/>
                  <a:gd name="T84" fmla="*/ 1 w 1838"/>
                  <a:gd name="T85" fmla="*/ 0 h 5396"/>
                  <a:gd name="T86" fmla="*/ 1 w 1838"/>
                  <a:gd name="T87" fmla="*/ 0 h 5396"/>
                  <a:gd name="T88" fmla="*/ 1 w 1838"/>
                  <a:gd name="T89" fmla="*/ 0 h 5396"/>
                  <a:gd name="T90" fmla="*/ 1 w 1838"/>
                  <a:gd name="T91" fmla="*/ 0 h 5396"/>
                  <a:gd name="T92" fmla="*/ 1 w 1838"/>
                  <a:gd name="T93" fmla="*/ 0 h 5396"/>
                  <a:gd name="T94" fmla="*/ 1 w 1838"/>
                  <a:gd name="T95" fmla="*/ 0 h 5396"/>
                  <a:gd name="T96" fmla="*/ 1 w 1838"/>
                  <a:gd name="T97" fmla="*/ 0 h 5396"/>
                  <a:gd name="T98" fmla="*/ 1 w 1838"/>
                  <a:gd name="T99" fmla="*/ 0 h 5396"/>
                  <a:gd name="T100" fmla="*/ 1 w 1838"/>
                  <a:gd name="T101" fmla="*/ 0 h 5396"/>
                  <a:gd name="T102" fmla="*/ 1 w 1838"/>
                  <a:gd name="T103" fmla="*/ 0 h 5396"/>
                  <a:gd name="T104" fmla="*/ 1 w 1838"/>
                  <a:gd name="T105" fmla="*/ 0 h 5396"/>
                  <a:gd name="T106" fmla="*/ 1 w 1838"/>
                  <a:gd name="T107" fmla="*/ 0 h 5396"/>
                  <a:gd name="T108" fmla="*/ 1 w 1838"/>
                  <a:gd name="T109" fmla="*/ 0 h 5396"/>
                  <a:gd name="T110" fmla="*/ 1 w 1838"/>
                  <a:gd name="T111" fmla="*/ 0 h 5396"/>
                  <a:gd name="T112" fmla="*/ 1 w 1838"/>
                  <a:gd name="T113" fmla="*/ 0 h 5396"/>
                  <a:gd name="T114" fmla="*/ 1 w 1838"/>
                  <a:gd name="T115" fmla="*/ 0 h 5396"/>
                  <a:gd name="T116" fmla="*/ 1 w 1838"/>
                  <a:gd name="T117" fmla="*/ 0 h 5396"/>
                  <a:gd name="T118" fmla="*/ 1 w 1838"/>
                  <a:gd name="T119" fmla="*/ 0 h 5396"/>
                  <a:gd name="T120" fmla="*/ 0 w 1838"/>
                  <a:gd name="T121" fmla="*/ 0 h 53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38"/>
                  <a:gd name="T184" fmla="*/ 0 h 5396"/>
                  <a:gd name="T185" fmla="*/ 1838 w 1838"/>
                  <a:gd name="T186" fmla="*/ 5396 h 53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38" h="5396">
                    <a:moveTo>
                      <a:pt x="307" y="0"/>
                    </a:moveTo>
                    <a:lnTo>
                      <a:pt x="275" y="3"/>
                    </a:lnTo>
                    <a:lnTo>
                      <a:pt x="245" y="7"/>
                    </a:lnTo>
                    <a:lnTo>
                      <a:pt x="216" y="15"/>
                    </a:lnTo>
                    <a:lnTo>
                      <a:pt x="187" y="25"/>
                    </a:lnTo>
                    <a:lnTo>
                      <a:pt x="160" y="36"/>
                    </a:lnTo>
                    <a:lnTo>
                      <a:pt x="134" y="54"/>
                    </a:lnTo>
                    <a:lnTo>
                      <a:pt x="88" y="90"/>
                    </a:lnTo>
                    <a:lnTo>
                      <a:pt x="52" y="136"/>
                    </a:lnTo>
                    <a:lnTo>
                      <a:pt x="36" y="162"/>
                    </a:lnTo>
                    <a:lnTo>
                      <a:pt x="23" y="187"/>
                    </a:lnTo>
                    <a:lnTo>
                      <a:pt x="14" y="216"/>
                    </a:lnTo>
                    <a:lnTo>
                      <a:pt x="7" y="245"/>
                    </a:lnTo>
                    <a:lnTo>
                      <a:pt x="1" y="275"/>
                    </a:lnTo>
                    <a:lnTo>
                      <a:pt x="0" y="307"/>
                    </a:lnTo>
                    <a:lnTo>
                      <a:pt x="0" y="5090"/>
                    </a:lnTo>
                    <a:lnTo>
                      <a:pt x="1" y="5120"/>
                    </a:lnTo>
                    <a:lnTo>
                      <a:pt x="7" y="5152"/>
                    </a:lnTo>
                    <a:lnTo>
                      <a:pt x="14" y="5181"/>
                    </a:lnTo>
                    <a:lnTo>
                      <a:pt x="23" y="5210"/>
                    </a:lnTo>
                    <a:lnTo>
                      <a:pt x="36" y="5236"/>
                    </a:lnTo>
                    <a:lnTo>
                      <a:pt x="52" y="5263"/>
                    </a:lnTo>
                    <a:lnTo>
                      <a:pt x="88" y="5308"/>
                    </a:lnTo>
                    <a:lnTo>
                      <a:pt x="134" y="5344"/>
                    </a:lnTo>
                    <a:lnTo>
                      <a:pt x="160" y="5360"/>
                    </a:lnTo>
                    <a:lnTo>
                      <a:pt x="187" y="5372"/>
                    </a:lnTo>
                    <a:lnTo>
                      <a:pt x="216" y="5381"/>
                    </a:lnTo>
                    <a:lnTo>
                      <a:pt x="245" y="5388"/>
                    </a:lnTo>
                    <a:lnTo>
                      <a:pt x="275" y="5394"/>
                    </a:lnTo>
                    <a:lnTo>
                      <a:pt x="307" y="5396"/>
                    </a:lnTo>
                    <a:lnTo>
                      <a:pt x="1531" y="5396"/>
                    </a:lnTo>
                    <a:lnTo>
                      <a:pt x="1563" y="5394"/>
                    </a:lnTo>
                    <a:lnTo>
                      <a:pt x="1593" y="5388"/>
                    </a:lnTo>
                    <a:lnTo>
                      <a:pt x="1622" y="5381"/>
                    </a:lnTo>
                    <a:lnTo>
                      <a:pt x="1651" y="5372"/>
                    </a:lnTo>
                    <a:lnTo>
                      <a:pt x="1678" y="5360"/>
                    </a:lnTo>
                    <a:lnTo>
                      <a:pt x="1704" y="5344"/>
                    </a:lnTo>
                    <a:lnTo>
                      <a:pt x="1750" y="5308"/>
                    </a:lnTo>
                    <a:lnTo>
                      <a:pt x="1786" y="5263"/>
                    </a:lnTo>
                    <a:lnTo>
                      <a:pt x="1802" y="5236"/>
                    </a:lnTo>
                    <a:lnTo>
                      <a:pt x="1815" y="5210"/>
                    </a:lnTo>
                    <a:lnTo>
                      <a:pt x="1824" y="5181"/>
                    </a:lnTo>
                    <a:lnTo>
                      <a:pt x="1831" y="5152"/>
                    </a:lnTo>
                    <a:lnTo>
                      <a:pt x="1837" y="5120"/>
                    </a:lnTo>
                    <a:lnTo>
                      <a:pt x="1838" y="5090"/>
                    </a:lnTo>
                    <a:lnTo>
                      <a:pt x="1838" y="307"/>
                    </a:lnTo>
                    <a:lnTo>
                      <a:pt x="1837" y="275"/>
                    </a:lnTo>
                    <a:lnTo>
                      <a:pt x="1831" y="245"/>
                    </a:lnTo>
                    <a:lnTo>
                      <a:pt x="1824" y="216"/>
                    </a:lnTo>
                    <a:lnTo>
                      <a:pt x="1815" y="187"/>
                    </a:lnTo>
                    <a:lnTo>
                      <a:pt x="1802" y="162"/>
                    </a:lnTo>
                    <a:lnTo>
                      <a:pt x="1786" y="136"/>
                    </a:lnTo>
                    <a:lnTo>
                      <a:pt x="1750" y="90"/>
                    </a:lnTo>
                    <a:lnTo>
                      <a:pt x="1704" y="54"/>
                    </a:lnTo>
                    <a:lnTo>
                      <a:pt x="1678" y="36"/>
                    </a:lnTo>
                    <a:lnTo>
                      <a:pt x="1651" y="25"/>
                    </a:lnTo>
                    <a:lnTo>
                      <a:pt x="1622" y="15"/>
                    </a:lnTo>
                    <a:lnTo>
                      <a:pt x="1593" y="7"/>
                    </a:lnTo>
                    <a:lnTo>
                      <a:pt x="1563" y="3"/>
                    </a:lnTo>
                    <a:lnTo>
                      <a:pt x="1531" y="0"/>
                    </a:lnTo>
                    <a:lnTo>
                      <a:pt x="307" y="0"/>
                    </a:lnTo>
                    <a:close/>
                  </a:path>
                </a:pathLst>
              </a:custGeom>
              <a:solidFill>
                <a:schemeClr val="bg1"/>
              </a:solidFill>
              <a:ln w="7938">
                <a:solidFill>
                  <a:srgbClr val="000000"/>
                </a:solidFill>
                <a:round/>
                <a:headEnd/>
                <a:tailEnd/>
              </a:ln>
            </p:spPr>
            <p:txBody>
              <a:bodyPr/>
              <a:lstStyle/>
              <a:p>
                <a:endParaRPr lang="fr-FR"/>
              </a:p>
            </p:txBody>
          </p:sp>
          <p:sp>
            <p:nvSpPr>
              <p:cNvPr id="59494" name="Rectangle 116"/>
              <p:cNvSpPr>
                <a:spLocks noChangeArrowheads="1"/>
              </p:cNvSpPr>
              <p:nvPr/>
            </p:nvSpPr>
            <p:spPr bwMode="auto">
              <a:xfrm>
                <a:off x="3768" y="3336"/>
                <a:ext cx="432" cy="106"/>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Adaptation</a:t>
                </a:r>
                <a:endParaRPr lang="en-US" sz="1300" b="0">
                  <a:latin typeface="Times New Roman" pitchFamily="18" charset="0"/>
                  <a:ea typeface="Osaka" charset="-128"/>
                </a:endParaRPr>
              </a:p>
            </p:txBody>
          </p:sp>
          <p:sp>
            <p:nvSpPr>
              <p:cNvPr id="59495" name="Rectangle 117"/>
              <p:cNvSpPr>
                <a:spLocks noChangeArrowheads="1"/>
              </p:cNvSpPr>
              <p:nvPr/>
            </p:nvSpPr>
            <p:spPr bwMode="auto">
              <a:xfrm>
                <a:off x="3817" y="3539"/>
                <a:ext cx="288" cy="85"/>
              </a:xfrm>
              <a:prstGeom prst="rect">
                <a:avLst/>
              </a:prstGeom>
              <a:noFill/>
              <a:ln w="9525">
                <a:noFill/>
                <a:miter lim="800000"/>
                <a:headEnd/>
                <a:tailEnd/>
              </a:ln>
            </p:spPr>
            <p:txBody>
              <a:bodyPr/>
              <a:lstStyle/>
              <a:p>
                <a:endParaRPr lang="fr-FR"/>
              </a:p>
            </p:txBody>
          </p:sp>
          <p:sp>
            <p:nvSpPr>
              <p:cNvPr id="59496" name="Rectangle 118"/>
              <p:cNvSpPr>
                <a:spLocks noChangeArrowheads="1"/>
              </p:cNvSpPr>
              <p:nvPr/>
            </p:nvSpPr>
            <p:spPr bwMode="auto">
              <a:xfrm>
                <a:off x="3845" y="3723"/>
                <a:ext cx="265" cy="104"/>
              </a:xfrm>
              <a:prstGeom prst="rect">
                <a:avLst/>
              </a:prstGeom>
              <a:noFill/>
              <a:ln w="9525">
                <a:noFill/>
                <a:miter lim="800000"/>
                <a:headEnd/>
                <a:tailEnd/>
              </a:ln>
            </p:spPr>
            <p:txBody>
              <a:bodyPr/>
              <a:lstStyle/>
              <a:p>
                <a:endParaRPr lang="fr-FR"/>
              </a:p>
            </p:txBody>
          </p:sp>
          <p:sp>
            <p:nvSpPr>
              <p:cNvPr id="59497" name="Freeform 119"/>
              <p:cNvSpPr>
                <a:spLocks/>
              </p:cNvSpPr>
              <p:nvPr/>
            </p:nvSpPr>
            <p:spPr bwMode="auto">
              <a:xfrm>
                <a:off x="3720" y="3480"/>
                <a:ext cx="471" cy="128"/>
              </a:xfrm>
              <a:custGeom>
                <a:avLst/>
                <a:gdLst>
                  <a:gd name="T0" fmla="*/ 0 w 1377"/>
                  <a:gd name="T1" fmla="*/ 0 h 574"/>
                  <a:gd name="T2" fmla="*/ 0 w 1377"/>
                  <a:gd name="T3" fmla="*/ 0 h 574"/>
                  <a:gd name="T4" fmla="*/ 0 w 1377"/>
                  <a:gd name="T5" fmla="*/ 0 h 574"/>
                  <a:gd name="T6" fmla="*/ 0 w 1377"/>
                  <a:gd name="T7" fmla="*/ 0 h 574"/>
                  <a:gd name="T8" fmla="*/ 0 w 1377"/>
                  <a:gd name="T9" fmla="*/ 0 h 574"/>
                  <a:gd name="T10" fmla="*/ 0 w 1377"/>
                  <a:gd name="T11" fmla="*/ 0 h 574"/>
                  <a:gd name="T12" fmla="*/ 0 w 1377"/>
                  <a:gd name="T13" fmla="*/ 0 h 574"/>
                  <a:gd name="T14" fmla="*/ 0 w 1377"/>
                  <a:gd name="T15" fmla="*/ 0 h 574"/>
                  <a:gd name="T16" fmla="*/ 0 w 1377"/>
                  <a:gd name="T17" fmla="*/ 0 h 574"/>
                  <a:gd name="T18" fmla="*/ 0 w 1377"/>
                  <a:gd name="T19" fmla="*/ 0 h 574"/>
                  <a:gd name="T20" fmla="*/ 0 w 1377"/>
                  <a:gd name="T21" fmla="*/ 0 h 574"/>
                  <a:gd name="T22" fmla="*/ 0 w 1377"/>
                  <a:gd name="T23" fmla="*/ 0 h 574"/>
                  <a:gd name="T24" fmla="*/ 0 w 1377"/>
                  <a:gd name="T25" fmla="*/ 0 h 574"/>
                  <a:gd name="T26" fmla="*/ 0 w 1377"/>
                  <a:gd name="T27" fmla="*/ 0 h 574"/>
                  <a:gd name="T28" fmla="*/ 0 w 1377"/>
                  <a:gd name="T29" fmla="*/ 0 h 574"/>
                  <a:gd name="T30" fmla="*/ 0 w 1377"/>
                  <a:gd name="T31" fmla="*/ 0 h 574"/>
                  <a:gd name="T32" fmla="*/ 0 w 1377"/>
                  <a:gd name="T33" fmla="*/ 0 h 574"/>
                  <a:gd name="T34" fmla="*/ 0 w 1377"/>
                  <a:gd name="T35" fmla="*/ 0 h 574"/>
                  <a:gd name="T36" fmla="*/ 1 w 1377"/>
                  <a:gd name="T37" fmla="*/ 0 h 574"/>
                  <a:gd name="T38" fmla="*/ 1 w 1377"/>
                  <a:gd name="T39" fmla="*/ 0 h 574"/>
                  <a:gd name="T40" fmla="*/ 1 w 1377"/>
                  <a:gd name="T41" fmla="*/ 0 h 574"/>
                  <a:gd name="T42" fmla="*/ 1 w 1377"/>
                  <a:gd name="T43" fmla="*/ 0 h 574"/>
                  <a:gd name="T44" fmla="*/ 1 w 1377"/>
                  <a:gd name="T45" fmla="*/ 0 h 574"/>
                  <a:gd name="T46" fmla="*/ 1 w 1377"/>
                  <a:gd name="T47" fmla="*/ 0 h 574"/>
                  <a:gd name="T48" fmla="*/ 1 w 1377"/>
                  <a:gd name="T49" fmla="*/ 0 h 574"/>
                  <a:gd name="T50" fmla="*/ 1 w 1377"/>
                  <a:gd name="T51" fmla="*/ 0 h 574"/>
                  <a:gd name="T52" fmla="*/ 1 w 1377"/>
                  <a:gd name="T53" fmla="*/ 0 h 574"/>
                  <a:gd name="T54" fmla="*/ 1 w 1377"/>
                  <a:gd name="T55" fmla="*/ 0 h 574"/>
                  <a:gd name="T56" fmla="*/ 1 w 1377"/>
                  <a:gd name="T57" fmla="*/ 0 h 574"/>
                  <a:gd name="T58" fmla="*/ 1 w 1377"/>
                  <a:gd name="T59" fmla="*/ 0 h 574"/>
                  <a:gd name="T60" fmla="*/ 1 w 1377"/>
                  <a:gd name="T61" fmla="*/ 0 h 574"/>
                  <a:gd name="T62" fmla="*/ 1 w 1377"/>
                  <a:gd name="T63" fmla="*/ 0 h 574"/>
                  <a:gd name="T64" fmla="*/ 1 w 1377"/>
                  <a:gd name="T65" fmla="*/ 0 h 574"/>
                  <a:gd name="T66" fmla="*/ 1 w 1377"/>
                  <a:gd name="T67" fmla="*/ 0 h 574"/>
                  <a:gd name="T68" fmla="*/ 1 w 1377"/>
                  <a:gd name="T69" fmla="*/ 0 h 574"/>
                  <a:gd name="T70" fmla="*/ 1 w 1377"/>
                  <a:gd name="T71" fmla="*/ 0 h 574"/>
                  <a:gd name="T72" fmla="*/ 0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98" name="Rectangle 120"/>
              <p:cNvSpPr>
                <a:spLocks noChangeArrowheads="1"/>
              </p:cNvSpPr>
              <p:nvPr/>
            </p:nvSpPr>
            <p:spPr bwMode="auto">
              <a:xfrm>
                <a:off x="3768" y="3480"/>
                <a:ext cx="384" cy="106"/>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Evolution</a:t>
                </a:r>
                <a:endParaRPr lang="en-US" sz="1300" b="0">
                  <a:latin typeface="Times New Roman" pitchFamily="18" charset="0"/>
                  <a:ea typeface="Osaka" charset="-128"/>
                </a:endParaRPr>
              </a:p>
            </p:txBody>
          </p:sp>
          <p:sp>
            <p:nvSpPr>
              <p:cNvPr id="59499" name="Freeform 121"/>
              <p:cNvSpPr>
                <a:spLocks/>
              </p:cNvSpPr>
              <p:nvPr/>
            </p:nvSpPr>
            <p:spPr bwMode="auto">
              <a:xfrm>
                <a:off x="3720" y="3672"/>
                <a:ext cx="471" cy="128"/>
              </a:xfrm>
              <a:custGeom>
                <a:avLst/>
                <a:gdLst>
                  <a:gd name="T0" fmla="*/ 0 w 1377"/>
                  <a:gd name="T1" fmla="*/ 0 h 573"/>
                  <a:gd name="T2" fmla="*/ 0 w 1377"/>
                  <a:gd name="T3" fmla="*/ 0 h 573"/>
                  <a:gd name="T4" fmla="*/ 0 w 1377"/>
                  <a:gd name="T5" fmla="*/ 0 h 573"/>
                  <a:gd name="T6" fmla="*/ 0 w 1377"/>
                  <a:gd name="T7" fmla="*/ 0 h 573"/>
                  <a:gd name="T8" fmla="*/ 0 w 1377"/>
                  <a:gd name="T9" fmla="*/ 0 h 573"/>
                  <a:gd name="T10" fmla="*/ 0 w 1377"/>
                  <a:gd name="T11" fmla="*/ 0 h 573"/>
                  <a:gd name="T12" fmla="*/ 0 w 1377"/>
                  <a:gd name="T13" fmla="*/ 0 h 573"/>
                  <a:gd name="T14" fmla="*/ 0 w 1377"/>
                  <a:gd name="T15" fmla="*/ 0 h 573"/>
                  <a:gd name="T16" fmla="*/ 0 w 1377"/>
                  <a:gd name="T17" fmla="*/ 0 h 573"/>
                  <a:gd name="T18" fmla="*/ 0 w 1377"/>
                  <a:gd name="T19" fmla="*/ 0 h 573"/>
                  <a:gd name="T20" fmla="*/ 0 w 1377"/>
                  <a:gd name="T21" fmla="*/ 0 h 573"/>
                  <a:gd name="T22" fmla="*/ 0 w 1377"/>
                  <a:gd name="T23" fmla="*/ 0 h 573"/>
                  <a:gd name="T24" fmla="*/ 0 w 1377"/>
                  <a:gd name="T25" fmla="*/ 0 h 573"/>
                  <a:gd name="T26" fmla="*/ 0 w 1377"/>
                  <a:gd name="T27" fmla="*/ 0 h 573"/>
                  <a:gd name="T28" fmla="*/ 0 w 1377"/>
                  <a:gd name="T29" fmla="*/ 0 h 573"/>
                  <a:gd name="T30" fmla="*/ 0 w 1377"/>
                  <a:gd name="T31" fmla="*/ 0 h 573"/>
                  <a:gd name="T32" fmla="*/ 0 w 1377"/>
                  <a:gd name="T33" fmla="*/ 0 h 573"/>
                  <a:gd name="T34" fmla="*/ 0 w 1377"/>
                  <a:gd name="T35" fmla="*/ 0 h 573"/>
                  <a:gd name="T36" fmla="*/ 1 w 1377"/>
                  <a:gd name="T37" fmla="*/ 0 h 573"/>
                  <a:gd name="T38" fmla="*/ 1 w 1377"/>
                  <a:gd name="T39" fmla="*/ 0 h 573"/>
                  <a:gd name="T40" fmla="*/ 1 w 1377"/>
                  <a:gd name="T41" fmla="*/ 0 h 573"/>
                  <a:gd name="T42" fmla="*/ 1 w 1377"/>
                  <a:gd name="T43" fmla="*/ 0 h 573"/>
                  <a:gd name="T44" fmla="*/ 1 w 1377"/>
                  <a:gd name="T45" fmla="*/ 0 h 573"/>
                  <a:gd name="T46" fmla="*/ 1 w 1377"/>
                  <a:gd name="T47" fmla="*/ 0 h 573"/>
                  <a:gd name="T48" fmla="*/ 1 w 1377"/>
                  <a:gd name="T49" fmla="*/ 0 h 573"/>
                  <a:gd name="T50" fmla="*/ 1 w 1377"/>
                  <a:gd name="T51" fmla="*/ 0 h 573"/>
                  <a:gd name="T52" fmla="*/ 1 w 1377"/>
                  <a:gd name="T53" fmla="*/ 0 h 573"/>
                  <a:gd name="T54" fmla="*/ 1 w 1377"/>
                  <a:gd name="T55" fmla="*/ 0 h 573"/>
                  <a:gd name="T56" fmla="*/ 1 w 1377"/>
                  <a:gd name="T57" fmla="*/ 0 h 573"/>
                  <a:gd name="T58" fmla="*/ 1 w 1377"/>
                  <a:gd name="T59" fmla="*/ 0 h 573"/>
                  <a:gd name="T60" fmla="*/ 1 w 1377"/>
                  <a:gd name="T61" fmla="*/ 0 h 573"/>
                  <a:gd name="T62" fmla="*/ 1 w 1377"/>
                  <a:gd name="T63" fmla="*/ 0 h 573"/>
                  <a:gd name="T64" fmla="*/ 1 w 1377"/>
                  <a:gd name="T65" fmla="*/ 0 h 573"/>
                  <a:gd name="T66" fmla="*/ 1 w 1377"/>
                  <a:gd name="T67" fmla="*/ 0 h 573"/>
                  <a:gd name="T68" fmla="*/ 1 w 1377"/>
                  <a:gd name="T69" fmla="*/ 0 h 573"/>
                  <a:gd name="T70" fmla="*/ 1 w 1377"/>
                  <a:gd name="T71" fmla="*/ 0 h 573"/>
                  <a:gd name="T72" fmla="*/ 0 w 1377"/>
                  <a:gd name="T73" fmla="*/ 0 h 5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3"/>
                  <a:gd name="T113" fmla="*/ 1377 w 1377"/>
                  <a:gd name="T114" fmla="*/ 573 h 5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3">
                    <a:moveTo>
                      <a:pt x="96" y="0"/>
                    </a:moveTo>
                    <a:lnTo>
                      <a:pt x="77" y="1"/>
                    </a:lnTo>
                    <a:lnTo>
                      <a:pt x="60" y="7"/>
                    </a:lnTo>
                    <a:lnTo>
                      <a:pt x="44" y="16"/>
                    </a:lnTo>
                    <a:lnTo>
                      <a:pt x="29" y="29"/>
                    </a:lnTo>
                    <a:lnTo>
                      <a:pt x="16" y="43"/>
                    </a:lnTo>
                    <a:lnTo>
                      <a:pt x="8" y="59"/>
                    </a:lnTo>
                    <a:lnTo>
                      <a:pt x="2" y="75"/>
                    </a:lnTo>
                    <a:lnTo>
                      <a:pt x="0" y="94"/>
                    </a:lnTo>
                    <a:lnTo>
                      <a:pt x="0" y="477"/>
                    </a:lnTo>
                    <a:lnTo>
                      <a:pt x="2" y="497"/>
                    </a:lnTo>
                    <a:lnTo>
                      <a:pt x="8" y="516"/>
                    </a:lnTo>
                    <a:lnTo>
                      <a:pt x="16" y="530"/>
                    </a:lnTo>
                    <a:lnTo>
                      <a:pt x="29" y="544"/>
                    </a:lnTo>
                    <a:lnTo>
                      <a:pt x="44" y="556"/>
                    </a:lnTo>
                    <a:lnTo>
                      <a:pt x="60" y="566"/>
                    </a:lnTo>
                    <a:lnTo>
                      <a:pt x="77" y="570"/>
                    </a:lnTo>
                    <a:lnTo>
                      <a:pt x="96" y="573"/>
                    </a:lnTo>
                    <a:lnTo>
                      <a:pt x="1282" y="573"/>
                    </a:lnTo>
                    <a:lnTo>
                      <a:pt x="1301" y="570"/>
                    </a:lnTo>
                    <a:lnTo>
                      <a:pt x="1320" y="566"/>
                    </a:lnTo>
                    <a:lnTo>
                      <a:pt x="1334" y="556"/>
                    </a:lnTo>
                    <a:lnTo>
                      <a:pt x="1349" y="544"/>
                    </a:lnTo>
                    <a:lnTo>
                      <a:pt x="1362" y="530"/>
                    </a:lnTo>
                    <a:lnTo>
                      <a:pt x="1370" y="516"/>
                    </a:lnTo>
                    <a:lnTo>
                      <a:pt x="1376" y="497"/>
                    </a:lnTo>
                    <a:lnTo>
                      <a:pt x="1377" y="477"/>
                    </a:lnTo>
                    <a:lnTo>
                      <a:pt x="1377" y="94"/>
                    </a:lnTo>
                    <a:lnTo>
                      <a:pt x="1376" y="75"/>
                    </a:lnTo>
                    <a:lnTo>
                      <a:pt x="1370" y="59"/>
                    </a:lnTo>
                    <a:lnTo>
                      <a:pt x="1362" y="43"/>
                    </a:lnTo>
                    <a:lnTo>
                      <a:pt x="1349" y="29"/>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500" name="Rectangle 122"/>
              <p:cNvSpPr>
                <a:spLocks noChangeArrowheads="1"/>
              </p:cNvSpPr>
              <p:nvPr/>
            </p:nvSpPr>
            <p:spPr bwMode="auto">
              <a:xfrm>
                <a:off x="3768" y="3672"/>
                <a:ext cx="384" cy="106"/>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Transition</a:t>
                </a:r>
                <a:endParaRPr lang="en-US" sz="1300" b="0">
                  <a:latin typeface="Times New Roman" pitchFamily="18" charset="0"/>
                  <a:ea typeface="Osaka" charset="-128"/>
                </a:endParaRPr>
              </a:p>
            </p:txBody>
          </p:sp>
        </p:grpSp>
        <p:sp>
          <p:nvSpPr>
            <p:cNvPr id="59473" name="Rectangle 123"/>
            <p:cNvSpPr>
              <a:spLocks noChangeArrowheads="1"/>
            </p:cNvSpPr>
            <p:nvPr/>
          </p:nvSpPr>
          <p:spPr bwMode="auto">
            <a:xfrm>
              <a:off x="384" y="1320"/>
              <a:ext cx="915" cy="115"/>
            </a:xfrm>
            <a:prstGeom prst="rect">
              <a:avLst/>
            </a:prstGeom>
            <a:noFill/>
            <a:ln w="9525">
              <a:noFill/>
              <a:miter lim="800000"/>
              <a:headEnd/>
              <a:tailEnd/>
            </a:ln>
          </p:spPr>
          <p:txBody>
            <a:bodyPr lIns="0" tIns="0" rIns="0" bIns="0">
              <a:spAutoFit/>
            </a:bodyPr>
            <a:lstStyle/>
            <a:p>
              <a:pPr defTabSz="1066800">
                <a:lnSpc>
                  <a:spcPct val="100000"/>
                </a:lnSpc>
              </a:pPr>
              <a:r>
                <a:rPr lang="en-US" sz="1400">
                  <a:solidFill>
                    <a:srgbClr val="000000"/>
                  </a:solidFill>
                  <a:latin typeface="Times New Roman" pitchFamily="18" charset="0"/>
                  <a:ea typeface="Osaka" charset="-128"/>
                </a:rPr>
                <a:t>Modèles ontologiques</a:t>
              </a:r>
              <a:endParaRPr lang="en-US" sz="2800" b="0">
                <a:latin typeface="Times New Roman" pitchFamily="18" charset="0"/>
                <a:ea typeface="Osaka" charset="-128"/>
              </a:endParaRPr>
            </a:p>
          </p:txBody>
        </p:sp>
      </p:grpSp>
      <p:grpSp>
        <p:nvGrpSpPr>
          <p:cNvPr id="59458" name="Group 124"/>
          <p:cNvGrpSpPr>
            <a:grpSpLocks/>
          </p:cNvGrpSpPr>
          <p:nvPr/>
        </p:nvGrpSpPr>
        <p:grpSpPr bwMode="auto">
          <a:xfrm>
            <a:off x="5708650" y="2921000"/>
            <a:ext cx="2501900" cy="2286000"/>
            <a:chOff x="2968" y="1680"/>
            <a:chExt cx="1304" cy="1296"/>
          </a:xfrm>
        </p:grpSpPr>
        <p:grpSp>
          <p:nvGrpSpPr>
            <p:cNvPr id="59464" name="Group 125"/>
            <p:cNvGrpSpPr>
              <a:grpSpLocks/>
            </p:cNvGrpSpPr>
            <p:nvPr/>
          </p:nvGrpSpPr>
          <p:grpSpPr bwMode="auto">
            <a:xfrm>
              <a:off x="2968" y="1680"/>
              <a:ext cx="0" cy="1296"/>
              <a:chOff x="2968" y="1672"/>
              <a:chExt cx="0" cy="1296"/>
            </a:xfrm>
          </p:grpSpPr>
          <p:sp>
            <p:nvSpPr>
              <p:cNvPr id="59469" name="Line 126"/>
              <p:cNvSpPr>
                <a:spLocks noChangeShapeType="1"/>
              </p:cNvSpPr>
              <p:nvPr/>
            </p:nvSpPr>
            <p:spPr bwMode="auto">
              <a:xfrm>
                <a:off x="2968" y="1672"/>
                <a:ext cx="0" cy="200"/>
              </a:xfrm>
              <a:prstGeom prst="line">
                <a:avLst/>
              </a:prstGeom>
              <a:noFill/>
              <a:ln w="38100">
                <a:solidFill>
                  <a:srgbClr val="FF5008"/>
                </a:solidFill>
                <a:round/>
                <a:headEnd/>
                <a:tailEnd type="triangle" w="med" len="med"/>
              </a:ln>
            </p:spPr>
            <p:txBody>
              <a:bodyPr wrap="none" anchor="ctr"/>
              <a:lstStyle/>
              <a:p>
                <a:endParaRPr lang="fr-FR"/>
              </a:p>
            </p:txBody>
          </p:sp>
          <p:sp>
            <p:nvSpPr>
              <p:cNvPr id="59470" name="Line 127"/>
              <p:cNvSpPr>
                <a:spLocks noChangeShapeType="1"/>
              </p:cNvSpPr>
              <p:nvPr/>
            </p:nvSpPr>
            <p:spPr bwMode="auto">
              <a:xfrm>
                <a:off x="2968" y="2200"/>
                <a:ext cx="0" cy="200"/>
              </a:xfrm>
              <a:prstGeom prst="line">
                <a:avLst/>
              </a:prstGeom>
              <a:noFill/>
              <a:ln w="38100">
                <a:solidFill>
                  <a:srgbClr val="FF5008"/>
                </a:solidFill>
                <a:round/>
                <a:headEnd/>
                <a:tailEnd type="triangle" w="med" len="med"/>
              </a:ln>
            </p:spPr>
            <p:txBody>
              <a:bodyPr wrap="none" anchor="ctr"/>
              <a:lstStyle/>
              <a:p>
                <a:endParaRPr lang="fr-FR"/>
              </a:p>
            </p:txBody>
          </p:sp>
          <p:sp>
            <p:nvSpPr>
              <p:cNvPr id="59471" name="Line 128"/>
              <p:cNvSpPr>
                <a:spLocks noChangeShapeType="1"/>
              </p:cNvSpPr>
              <p:nvPr/>
            </p:nvSpPr>
            <p:spPr bwMode="auto">
              <a:xfrm flipH="1">
                <a:off x="2968" y="2736"/>
                <a:ext cx="0" cy="232"/>
              </a:xfrm>
              <a:prstGeom prst="line">
                <a:avLst/>
              </a:prstGeom>
              <a:noFill/>
              <a:ln w="38100">
                <a:solidFill>
                  <a:srgbClr val="FF5008"/>
                </a:solidFill>
                <a:round/>
                <a:headEnd/>
                <a:tailEnd type="triangle" w="med" len="med"/>
              </a:ln>
            </p:spPr>
            <p:txBody>
              <a:bodyPr wrap="none" anchor="ctr"/>
              <a:lstStyle/>
              <a:p>
                <a:endParaRPr lang="fr-FR"/>
              </a:p>
            </p:txBody>
          </p:sp>
        </p:grpSp>
        <p:grpSp>
          <p:nvGrpSpPr>
            <p:cNvPr id="59465" name="Group 129"/>
            <p:cNvGrpSpPr>
              <a:grpSpLocks/>
            </p:cNvGrpSpPr>
            <p:nvPr/>
          </p:nvGrpSpPr>
          <p:grpSpPr bwMode="auto">
            <a:xfrm>
              <a:off x="4272" y="1680"/>
              <a:ext cx="0" cy="1296"/>
              <a:chOff x="2968" y="1672"/>
              <a:chExt cx="0" cy="1296"/>
            </a:xfrm>
          </p:grpSpPr>
          <p:sp>
            <p:nvSpPr>
              <p:cNvPr id="59466" name="Line 130"/>
              <p:cNvSpPr>
                <a:spLocks noChangeShapeType="1"/>
              </p:cNvSpPr>
              <p:nvPr/>
            </p:nvSpPr>
            <p:spPr bwMode="auto">
              <a:xfrm>
                <a:off x="2968" y="1672"/>
                <a:ext cx="0" cy="200"/>
              </a:xfrm>
              <a:prstGeom prst="line">
                <a:avLst/>
              </a:prstGeom>
              <a:noFill/>
              <a:ln w="38100">
                <a:solidFill>
                  <a:srgbClr val="FF5008"/>
                </a:solidFill>
                <a:round/>
                <a:headEnd/>
                <a:tailEnd type="triangle" w="med" len="med"/>
              </a:ln>
            </p:spPr>
            <p:txBody>
              <a:bodyPr wrap="none" anchor="ctr"/>
              <a:lstStyle/>
              <a:p>
                <a:endParaRPr lang="fr-FR"/>
              </a:p>
            </p:txBody>
          </p:sp>
          <p:sp>
            <p:nvSpPr>
              <p:cNvPr id="59467" name="Line 131"/>
              <p:cNvSpPr>
                <a:spLocks noChangeShapeType="1"/>
              </p:cNvSpPr>
              <p:nvPr/>
            </p:nvSpPr>
            <p:spPr bwMode="auto">
              <a:xfrm>
                <a:off x="2968" y="2200"/>
                <a:ext cx="0" cy="200"/>
              </a:xfrm>
              <a:prstGeom prst="line">
                <a:avLst/>
              </a:prstGeom>
              <a:noFill/>
              <a:ln w="38100">
                <a:solidFill>
                  <a:srgbClr val="FF5008"/>
                </a:solidFill>
                <a:round/>
                <a:headEnd/>
                <a:tailEnd type="triangle" w="med" len="med"/>
              </a:ln>
            </p:spPr>
            <p:txBody>
              <a:bodyPr wrap="none" anchor="ctr"/>
              <a:lstStyle/>
              <a:p>
                <a:endParaRPr lang="fr-FR"/>
              </a:p>
            </p:txBody>
          </p:sp>
          <p:sp>
            <p:nvSpPr>
              <p:cNvPr id="59468" name="Line 132"/>
              <p:cNvSpPr>
                <a:spLocks noChangeShapeType="1"/>
              </p:cNvSpPr>
              <p:nvPr/>
            </p:nvSpPr>
            <p:spPr bwMode="auto">
              <a:xfrm flipH="1">
                <a:off x="2968" y="2736"/>
                <a:ext cx="0" cy="232"/>
              </a:xfrm>
              <a:prstGeom prst="line">
                <a:avLst/>
              </a:prstGeom>
              <a:noFill/>
              <a:ln w="38100">
                <a:solidFill>
                  <a:srgbClr val="FF5008"/>
                </a:solidFill>
                <a:round/>
                <a:headEnd/>
                <a:tailEnd type="triangle" w="med" len="med"/>
              </a:ln>
            </p:spPr>
            <p:txBody>
              <a:bodyPr wrap="none" anchor="ctr"/>
              <a:lstStyle/>
              <a:p>
                <a:endParaRPr lang="fr-FR"/>
              </a:p>
            </p:txBody>
          </p:sp>
        </p:grpSp>
      </p:grpSp>
      <p:grpSp>
        <p:nvGrpSpPr>
          <p:cNvPr id="59459" name="Group 133"/>
          <p:cNvGrpSpPr>
            <a:grpSpLocks/>
          </p:cNvGrpSpPr>
          <p:nvPr/>
        </p:nvGrpSpPr>
        <p:grpSpPr bwMode="auto">
          <a:xfrm>
            <a:off x="7972425" y="665163"/>
            <a:ext cx="2822575" cy="1296987"/>
            <a:chOff x="3112" y="3568"/>
            <a:chExt cx="1040" cy="472"/>
          </a:xfrm>
        </p:grpSpPr>
        <p:sp>
          <p:nvSpPr>
            <p:cNvPr id="59462" name="Oval 134"/>
            <p:cNvSpPr>
              <a:spLocks noChangeArrowheads="1"/>
            </p:cNvSpPr>
            <p:nvPr/>
          </p:nvSpPr>
          <p:spPr bwMode="auto">
            <a:xfrm>
              <a:off x="3112" y="3568"/>
              <a:ext cx="1040" cy="472"/>
            </a:xfrm>
            <a:prstGeom prst="ellipse">
              <a:avLst/>
            </a:prstGeom>
            <a:solidFill>
              <a:schemeClr val="bg1"/>
            </a:solidFill>
            <a:ln w="38100">
              <a:solidFill>
                <a:srgbClr val="FF5008"/>
              </a:solidFill>
              <a:round/>
              <a:headEnd/>
              <a:tailEnd/>
            </a:ln>
          </p:spPr>
          <p:txBody>
            <a:bodyPr wrap="none" anchor="ctr"/>
            <a:lstStyle/>
            <a:p>
              <a:endParaRPr lang="fr-FR"/>
            </a:p>
          </p:txBody>
        </p:sp>
        <p:sp>
          <p:nvSpPr>
            <p:cNvPr id="59463" name="Text Box 135"/>
            <p:cNvSpPr txBox="1">
              <a:spLocks noChangeArrowheads="1"/>
            </p:cNvSpPr>
            <p:nvPr/>
          </p:nvSpPr>
          <p:spPr bwMode="auto">
            <a:xfrm>
              <a:off x="3280" y="3688"/>
              <a:ext cx="784" cy="285"/>
            </a:xfrm>
            <a:prstGeom prst="rect">
              <a:avLst/>
            </a:prstGeom>
            <a:solidFill>
              <a:schemeClr val="bg1"/>
            </a:solidFill>
            <a:ln w="12700">
              <a:noFill/>
              <a:miter lim="800000"/>
              <a:headEnd/>
              <a:tailEnd/>
            </a:ln>
          </p:spPr>
          <p:txBody>
            <a:bodyPr lIns="106674" tIns="53337" rIns="106674" bIns="53337">
              <a:spAutoFit/>
            </a:bodyPr>
            <a:lstStyle/>
            <a:p>
              <a:pPr algn="ctr" defTabSz="1066800">
                <a:lnSpc>
                  <a:spcPct val="100000"/>
                </a:lnSpc>
                <a:spcBef>
                  <a:spcPct val="50000"/>
                </a:spcBef>
              </a:pPr>
              <a:r>
                <a:rPr lang="en-US" sz="1900">
                  <a:latin typeface="Helvetica" pitchFamily="34" charset="0"/>
                  <a:ea typeface="Osaka" charset="-128"/>
                </a:rPr>
                <a:t>ARTStudio</a:t>
              </a:r>
            </a:p>
            <a:p>
              <a:pPr algn="ctr" defTabSz="1066800">
                <a:lnSpc>
                  <a:spcPct val="100000"/>
                </a:lnSpc>
                <a:spcBef>
                  <a:spcPct val="50000"/>
                </a:spcBef>
              </a:pPr>
              <a:r>
                <a:rPr lang="en-US" sz="1900">
                  <a:latin typeface="Helvetica" pitchFamily="34" charset="0"/>
                  <a:ea typeface="Osaka" charset="-128"/>
                </a:rPr>
                <a:t>D. Thevenin</a:t>
              </a:r>
              <a:endParaRPr lang="en-US" sz="1600">
                <a:latin typeface="Helvetica" pitchFamily="34" charset="0"/>
                <a:ea typeface="Osaka" charset="-128"/>
              </a:endParaRPr>
            </a:p>
          </p:txBody>
        </p:sp>
      </p:grpSp>
      <p:sp>
        <p:nvSpPr>
          <p:cNvPr id="59460" name="Text Box 136"/>
          <p:cNvSpPr txBox="1">
            <a:spLocks noChangeArrowheads="1"/>
          </p:cNvSpPr>
          <p:nvPr/>
        </p:nvSpPr>
        <p:spPr bwMode="auto">
          <a:xfrm>
            <a:off x="146050" y="6507163"/>
            <a:ext cx="10368544" cy="341632"/>
          </a:xfrm>
          <a:prstGeom prst="rect">
            <a:avLst/>
          </a:prstGeom>
          <a:noFill/>
          <a:ln w="12700">
            <a:noFill/>
            <a:miter lim="800000"/>
            <a:headEnd type="none" w="sm" len="sm"/>
            <a:tailEnd type="none" w="sm" len="sm"/>
          </a:ln>
        </p:spPr>
        <p:txBody>
          <a:bodyPr wrap="none">
            <a:spAutoFit/>
          </a:bodyPr>
          <a:lstStyle/>
          <a:p>
            <a:r>
              <a:rPr lang="fr-FR" b="0" dirty="0">
                <a:latin typeface="+mj-lt"/>
              </a:rPr>
              <a:t>Réification, Factorisation, Traduction, Abstraction / </a:t>
            </a:r>
            <a:r>
              <a:rPr lang="fr-FR" b="0" dirty="0" err="1">
                <a:latin typeface="+mj-lt"/>
              </a:rPr>
              <a:t>Reconception</a:t>
            </a:r>
            <a:r>
              <a:rPr lang="fr-FR" b="0" dirty="0">
                <a:latin typeface="+mj-lt"/>
              </a:rPr>
              <a:t>, </a:t>
            </a:r>
            <a:r>
              <a:rPr lang="fr-FR" b="0" dirty="0" err="1">
                <a:latin typeface="+mj-lt"/>
              </a:rPr>
              <a:t>Crossing</a:t>
            </a:r>
            <a:r>
              <a:rPr lang="fr-FR" b="0" dirty="0">
                <a:latin typeface="+mj-lt"/>
              </a:rPr>
              <a:t>, Intervention Humaine</a:t>
            </a:r>
          </a:p>
        </p:txBody>
      </p:sp>
      <p:sp>
        <p:nvSpPr>
          <p:cNvPr id="59461" name="Rectangle 137"/>
          <p:cNvSpPr>
            <a:spLocks noChangeArrowheads="1"/>
          </p:cNvSpPr>
          <p:nvPr/>
        </p:nvSpPr>
        <p:spPr bwMode="auto">
          <a:xfrm>
            <a:off x="639763" y="1182688"/>
            <a:ext cx="3435556" cy="590931"/>
          </a:xfrm>
          <a:prstGeom prst="rect">
            <a:avLst/>
          </a:prstGeom>
          <a:solidFill>
            <a:schemeClr val="accent1">
              <a:lumMod val="40000"/>
              <a:lumOff val="60000"/>
            </a:schemeClr>
          </a:solidFill>
          <a:ln w="12700">
            <a:noFill/>
            <a:miter lim="800000"/>
            <a:headEnd type="none" w="sm" len="sm"/>
            <a:tailEnd type="none" w="sm" len="sm"/>
          </a:ln>
        </p:spPr>
        <p:txBody>
          <a:bodyPr wrap="none">
            <a:spAutoFit/>
          </a:bodyPr>
          <a:lstStyle/>
          <a:p>
            <a:r>
              <a:rPr lang="cs-CZ" b="0" dirty="0" smtClean="0">
                <a:latin typeface="+mj-lt"/>
              </a:rPr>
              <a:t>Spécifier </a:t>
            </a:r>
            <a:r>
              <a:rPr lang="cs-CZ" b="0" dirty="0">
                <a:latin typeface="+mj-lt"/>
              </a:rPr>
              <a:t>1 fois -&gt; </a:t>
            </a:r>
            <a:r>
              <a:rPr lang="fr-FR" b="0" dirty="0">
                <a:latin typeface="+mj-lt"/>
              </a:rPr>
              <a:t> </a:t>
            </a:r>
            <a:r>
              <a:rPr lang="cs-CZ" b="0" dirty="0">
                <a:latin typeface="+mj-lt"/>
              </a:rPr>
              <a:t>N Interfaces</a:t>
            </a:r>
            <a:endParaRPr lang="fr-FR" b="0" dirty="0">
              <a:latin typeface="+mj-lt"/>
            </a:endParaRPr>
          </a:p>
          <a:p>
            <a:r>
              <a:rPr lang="cs-CZ" b="0" dirty="0">
                <a:latin typeface="+mj-lt"/>
              </a:rPr>
              <a:t> </a:t>
            </a:r>
            <a:r>
              <a:rPr lang="cs-CZ" b="0" dirty="0">
                <a:latin typeface="+mj-lt"/>
                <a:sym typeface="Wingdings" pitchFamily="2" charset="2"/>
              </a:rPr>
              <a:t></a:t>
            </a:r>
            <a:r>
              <a:rPr lang="cs-CZ" b="0" dirty="0">
                <a:latin typeface="+mj-lt"/>
              </a:rPr>
              <a:t> approche par modèles</a:t>
            </a:r>
            <a:endParaRPr lang="fr-FR" b="0" dirty="0">
              <a:latin typeface="+mj-l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AutoShape 3"/>
          <p:cNvSpPr>
            <a:spLocks noChangeArrowheads="1"/>
          </p:cNvSpPr>
          <p:nvPr/>
        </p:nvSpPr>
        <p:spPr bwMode="gray">
          <a:xfrm>
            <a:off x="4511675" y="2794000"/>
            <a:ext cx="1719263" cy="3471863"/>
          </a:xfrm>
          <a:prstGeom prst="roundRect">
            <a:avLst>
              <a:gd name="adj" fmla="val 16667"/>
            </a:avLst>
          </a:prstGeom>
          <a:solidFill>
            <a:srgbClr val="CCFFFF"/>
          </a:solidFill>
          <a:ln w="9525">
            <a:solidFill>
              <a:schemeClr val="tx1"/>
            </a:solidFill>
            <a:round/>
            <a:headEnd/>
            <a:tailEnd/>
          </a:ln>
        </p:spPr>
        <p:txBody>
          <a:bodyPr anchor="ctr">
            <a:spAutoFit/>
          </a:bodyPr>
          <a:lstStyle/>
          <a:p>
            <a:endParaRPr lang="fr-FR"/>
          </a:p>
        </p:txBody>
      </p:sp>
      <p:sp>
        <p:nvSpPr>
          <p:cNvPr id="8197" name="Rectangle 4"/>
          <p:cNvSpPr>
            <a:spLocks noChangeArrowheads="1"/>
          </p:cNvSpPr>
          <p:nvPr/>
        </p:nvSpPr>
        <p:spPr bwMode="gray">
          <a:xfrm>
            <a:off x="4745038" y="3219450"/>
            <a:ext cx="1158875" cy="542925"/>
          </a:xfrm>
          <a:prstGeom prst="rect">
            <a:avLst/>
          </a:prstGeom>
          <a:solidFill>
            <a:srgbClr val="ACFF9C"/>
          </a:solidFill>
          <a:ln w="9525">
            <a:solidFill>
              <a:schemeClr val="tx1"/>
            </a:solidFill>
            <a:miter lim="800000"/>
            <a:headEnd/>
            <a:tailEnd/>
          </a:ln>
        </p:spPr>
        <p:txBody>
          <a:bodyPr lIns="106674" tIns="53337" rIns="106674" bIns="53337" anchor="ctr">
            <a:spAutoFit/>
          </a:bodyPr>
          <a:lstStyle/>
          <a:p>
            <a:pPr algn="ctr" defTabSz="1066800">
              <a:lnSpc>
                <a:spcPct val="100000"/>
              </a:lnSpc>
              <a:spcBef>
                <a:spcPct val="50000"/>
              </a:spcBef>
            </a:pPr>
            <a:r>
              <a:rPr lang="fr-FR" sz="1400" b="0" dirty="0">
                <a:latin typeface="Times" pitchFamily="18" charset="0"/>
                <a:ea typeface="Osaka" charset="-128"/>
              </a:rPr>
              <a:t>Tâches &amp;</a:t>
            </a:r>
            <a:br>
              <a:rPr lang="fr-FR" sz="1400" b="0" dirty="0">
                <a:latin typeface="Times" pitchFamily="18" charset="0"/>
                <a:ea typeface="Osaka" charset="-128"/>
              </a:rPr>
            </a:br>
            <a:r>
              <a:rPr lang="fr-FR" sz="1400" b="0" dirty="0">
                <a:latin typeface="Times" pitchFamily="18" charset="0"/>
                <a:ea typeface="Osaka" charset="-128"/>
              </a:rPr>
              <a:t>Concepts</a:t>
            </a:r>
            <a:endParaRPr lang="fr-FR" sz="2100" b="0" dirty="0">
              <a:latin typeface="Times" pitchFamily="18" charset="0"/>
              <a:ea typeface="Osaka" charset="-128"/>
            </a:endParaRPr>
          </a:p>
        </p:txBody>
      </p:sp>
      <p:grpSp>
        <p:nvGrpSpPr>
          <p:cNvPr id="8198" name="Group 5"/>
          <p:cNvGrpSpPr>
            <a:grpSpLocks/>
          </p:cNvGrpSpPr>
          <p:nvPr/>
        </p:nvGrpSpPr>
        <p:grpSpPr bwMode="auto">
          <a:xfrm>
            <a:off x="4787900" y="3725863"/>
            <a:ext cx="1158875" cy="758825"/>
            <a:chOff x="2794" y="2507"/>
            <a:chExt cx="604" cy="430"/>
          </a:xfrm>
        </p:grpSpPr>
        <p:sp>
          <p:nvSpPr>
            <p:cNvPr id="8214" name="Rectangle 6"/>
            <p:cNvSpPr>
              <a:spLocks noChangeArrowheads="1"/>
            </p:cNvSpPr>
            <p:nvPr/>
          </p:nvSpPr>
          <p:spPr bwMode="gray">
            <a:xfrm>
              <a:off x="2794" y="2629"/>
              <a:ext cx="604" cy="308"/>
            </a:xfrm>
            <a:prstGeom prst="rect">
              <a:avLst/>
            </a:prstGeom>
            <a:solidFill>
              <a:srgbClr val="ACFF9C"/>
            </a:solidFill>
            <a:ln w="9525">
              <a:solidFill>
                <a:schemeClr val="tx1"/>
              </a:solidFill>
              <a:miter lim="800000"/>
              <a:headEnd/>
              <a:tailEnd/>
            </a:ln>
          </p:spPr>
          <p:txBody>
            <a:bodyPr lIns="106674" tIns="53337" rIns="106674" bIns="53337" anchor="ctr">
              <a:spAutoFit/>
            </a:bodyPr>
            <a:lstStyle/>
            <a:p>
              <a:pPr algn="ctr" defTabSz="1066800">
                <a:lnSpc>
                  <a:spcPct val="100000"/>
                </a:lnSpc>
                <a:spcBef>
                  <a:spcPct val="50000"/>
                </a:spcBef>
              </a:pPr>
              <a:r>
                <a:rPr lang="fr-FR" sz="1400" b="0" dirty="0">
                  <a:latin typeface="Times" pitchFamily="18" charset="0"/>
                  <a:ea typeface="Osaka" charset="-128"/>
                </a:rPr>
                <a:t>IHM abstraite</a:t>
              </a:r>
              <a:endParaRPr lang="fr-FR" sz="2100" b="0" dirty="0">
                <a:latin typeface="Times" pitchFamily="18" charset="0"/>
                <a:ea typeface="Osaka" charset="-128"/>
              </a:endParaRPr>
            </a:p>
          </p:txBody>
        </p:sp>
        <p:cxnSp>
          <p:nvCxnSpPr>
            <p:cNvPr id="8215" name="AutoShape 7"/>
            <p:cNvCxnSpPr>
              <a:cxnSpLocks noChangeShapeType="1"/>
              <a:stCxn id="8197" idx="2"/>
              <a:endCxn id="8214" idx="0"/>
            </p:cNvCxnSpPr>
            <p:nvPr/>
          </p:nvCxnSpPr>
          <p:spPr bwMode="gray">
            <a:xfrm>
              <a:off x="3096" y="2507"/>
              <a:ext cx="0" cy="159"/>
            </a:xfrm>
            <a:prstGeom prst="straightConnector1">
              <a:avLst/>
            </a:prstGeom>
            <a:noFill/>
            <a:ln w="9525">
              <a:solidFill>
                <a:schemeClr val="tx1"/>
              </a:solidFill>
              <a:round/>
              <a:headEnd/>
              <a:tailEnd type="triangle" w="lg" len="lg"/>
            </a:ln>
          </p:spPr>
        </p:cxnSp>
      </p:grpSp>
      <p:grpSp>
        <p:nvGrpSpPr>
          <p:cNvPr id="8199" name="Group 8"/>
          <p:cNvGrpSpPr>
            <a:grpSpLocks/>
          </p:cNvGrpSpPr>
          <p:nvPr/>
        </p:nvGrpSpPr>
        <p:grpSpPr bwMode="auto">
          <a:xfrm>
            <a:off x="4787900" y="4473575"/>
            <a:ext cx="1158875" cy="841375"/>
            <a:chOff x="2832" y="2920"/>
            <a:chExt cx="604" cy="477"/>
          </a:xfrm>
        </p:grpSpPr>
        <p:sp>
          <p:nvSpPr>
            <p:cNvPr id="8212" name="Rectangle 9"/>
            <p:cNvSpPr>
              <a:spLocks noChangeArrowheads="1"/>
            </p:cNvSpPr>
            <p:nvPr/>
          </p:nvSpPr>
          <p:spPr bwMode="gray">
            <a:xfrm>
              <a:off x="2832" y="3089"/>
              <a:ext cx="604" cy="308"/>
            </a:xfrm>
            <a:prstGeom prst="rect">
              <a:avLst/>
            </a:prstGeom>
            <a:solidFill>
              <a:srgbClr val="ACFF9C"/>
            </a:solidFill>
            <a:ln w="9525">
              <a:solidFill>
                <a:schemeClr val="tx1"/>
              </a:solidFill>
              <a:miter lim="800000"/>
              <a:headEnd/>
              <a:tailEnd/>
            </a:ln>
          </p:spPr>
          <p:txBody>
            <a:bodyPr lIns="106674" tIns="53337" rIns="106674" bIns="53337" anchor="ctr">
              <a:spAutoFit/>
            </a:bodyPr>
            <a:lstStyle/>
            <a:p>
              <a:pPr algn="ctr" defTabSz="1066800">
                <a:lnSpc>
                  <a:spcPct val="100000"/>
                </a:lnSpc>
                <a:spcBef>
                  <a:spcPct val="50000"/>
                </a:spcBef>
              </a:pPr>
              <a:r>
                <a:rPr lang="fr-FR" sz="1400" b="0" dirty="0">
                  <a:latin typeface="Times" pitchFamily="18" charset="0"/>
                  <a:ea typeface="Osaka" charset="-128"/>
                </a:rPr>
                <a:t>IHM concrète</a:t>
              </a:r>
              <a:endParaRPr lang="fr-FR" sz="2100" b="0" dirty="0">
                <a:latin typeface="Times" pitchFamily="18" charset="0"/>
                <a:ea typeface="Osaka" charset="-128"/>
              </a:endParaRPr>
            </a:p>
          </p:txBody>
        </p:sp>
        <p:cxnSp>
          <p:nvCxnSpPr>
            <p:cNvPr id="8213" name="AutoShape 10"/>
            <p:cNvCxnSpPr>
              <a:cxnSpLocks noChangeShapeType="1"/>
              <a:stCxn id="8214" idx="2"/>
              <a:endCxn id="8212" idx="0"/>
            </p:cNvCxnSpPr>
            <p:nvPr/>
          </p:nvCxnSpPr>
          <p:spPr bwMode="gray">
            <a:xfrm>
              <a:off x="3134" y="2920"/>
              <a:ext cx="0" cy="177"/>
            </a:xfrm>
            <a:prstGeom prst="straightConnector1">
              <a:avLst/>
            </a:prstGeom>
            <a:noFill/>
            <a:ln w="9525">
              <a:solidFill>
                <a:schemeClr val="tx1"/>
              </a:solidFill>
              <a:round/>
              <a:headEnd/>
              <a:tailEnd type="triangle" w="lg" len="lg"/>
            </a:ln>
          </p:spPr>
        </p:cxnSp>
      </p:grpSp>
      <p:grpSp>
        <p:nvGrpSpPr>
          <p:cNvPr id="8200" name="Group 11"/>
          <p:cNvGrpSpPr>
            <a:grpSpLocks/>
          </p:cNvGrpSpPr>
          <p:nvPr/>
        </p:nvGrpSpPr>
        <p:grpSpPr bwMode="auto">
          <a:xfrm>
            <a:off x="4787900" y="5334000"/>
            <a:ext cx="1158875" cy="709613"/>
            <a:chOff x="2832" y="3343"/>
            <a:chExt cx="604" cy="402"/>
          </a:xfrm>
        </p:grpSpPr>
        <p:sp>
          <p:nvSpPr>
            <p:cNvPr id="8210" name="Rectangle 12"/>
            <p:cNvSpPr>
              <a:spLocks noChangeArrowheads="1"/>
            </p:cNvSpPr>
            <p:nvPr/>
          </p:nvSpPr>
          <p:spPr bwMode="gray">
            <a:xfrm>
              <a:off x="2832" y="3557"/>
              <a:ext cx="604" cy="188"/>
            </a:xfrm>
            <a:prstGeom prst="rect">
              <a:avLst/>
            </a:prstGeom>
            <a:solidFill>
              <a:srgbClr val="ACFF9C"/>
            </a:solidFill>
            <a:ln w="9525">
              <a:solidFill>
                <a:schemeClr val="tx1"/>
              </a:solidFill>
              <a:miter lim="800000"/>
              <a:headEnd/>
              <a:tailEnd/>
            </a:ln>
          </p:spPr>
          <p:txBody>
            <a:bodyPr lIns="106674" tIns="53337" rIns="106674" bIns="53337" anchor="ctr">
              <a:spAutoFit/>
            </a:bodyPr>
            <a:lstStyle/>
            <a:p>
              <a:pPr algn="ctr" defTabSz="1066800">
                <a:lnSpc>
                  <a:spcPct val="100000"/>
                </a:lnSpc>
                <a:spcBef>
                  <a:spcPct val="50000"/>
                </a:spcBef>
              </a:pPr>
              <a:r>
                <a:rPr lang="fr-FR" sz="1400" b="0" dirty="0">
                  <a:latin typeface="Times" pitchFamily="18" charset="0"/>
                  <a:ea typeface="Osaka" charset="-128"/>
                </a:rPr>
                <a:t>IHM finale</a:t>
              </a:r>
              <a:endParaRPr lang="fr-FR" sz="2100" b="0" dirty="0">
                <a:latin typeface="Times" pitchFamily="18" charset="0"/>
                <a:ea typeface="Osaka" charset="-128"/>
              </a:endParaRPr>
            </a:p>
          </p:txBody>
        </p:sp>
        <p:cxnSp>
          <p:nvCxnSpPr>
            <p:cNvPr id="8211" name="AutoShape 13"/>
            <p:cNvCxnSpPr>
              <a:cxnSpLocks noChangeShapeType="1"/>
              <a:stCxn id="8212" idx="2"/>
              <a:endCxn id="8210" idx="0"/>
            </p:cNvCxnSpPr>
            <p:nvPr/>
          </p:nvCxnSpPr>
          <p:spPr bwMode="gray">
            <a:xfrm>
              <a:off x="3134" y="3343"/>
              <a:ext cx="0" cy="161"/>
            </a:xfrm>
            <a:prstGeom prst="straightConnector1">
              <a:avLst/>
            </a:prstGeom>
            <a:noFill/>
            <a:ln w="9525">
              <a:solidFill>
                <a:schemeClr val="tx1"/>
              </a:solidFill>
              <a:round/>
              <a:headEnd/>
              <a:tailEnd type="triangle" w="lg" len="lg"/>
            </a:ln>
          </p:spPr>
        </p:cxnSp>
      </p:grpSp>
      <p:sp>
        <p:nvSpPr>
          <p:cNvPr id="8201" name="Text Box 14"/>
          <p:cNvSpPr txBox="1">
            <a:spLocks noChangeArrowheads="1"/>
          </p:cNvSpPr>
          <p:nvPr/>
        </p:nvSpPr>
        <p:spPr bwMode="auto">
          <a:xfrm>
            <a:off x="4787900" y="2794000"/>
            <a:ext cx="1595438" cy="338138"/>
          </a:xfrm>
          <a:prstGeom prst="rect">
            <a:avLst/>
          </a:prstGeom>
          <a:noFill/>
          <a:ln w="12700">
            <a:noFill/>
            <a:miter lim="800000"/>
            <a:headEnd/>
            <a:tailEnd/>
          </a:ln>
        </p:spPr>
        <p:txBody>
          <a:bodyPr lIns="106674" tIns="53337" rIns="106674" bIns="53337">
            <a:spAutoFit/>
          </a:bodyPr>
          <a:lstStyle/>
          <a:p>
            <a:pPr defTabSz="1066800">
              <a:lnSpc>
                <a:spcPct val="100000"/>
              </a:lnSpc>
              <a:spcBef>
                <a:spcPct val="50000"/>
              </a:spcBef>
            </a:pPr>
            <a:r>
              <a:rPr lang="fr-FR" sz="1600">
                <a:latin typeface="Helvetica" pitchFamily="34" charset="0"/>
                <a:ea typeface="Osaka" charset="-128"/>
              </a:rPr>
              <a:t>Config 1</a:t>
            </a:r>
          </a:p>
        </p:txBody>
      </p:sp>
      <p:graphicFrame>
        <p:nvGraphicFramePr>
          <p:cNvPr id="8194" name="Object 15"/>
          <p:cNvGraphicFramePr>
            <a:graphicFrameLocks noChangeAspect="1"/>
          </p:cNvGraphicFramePr>
          <p:nvPr/>
        </p:nvGraphicFramePr>
        <p:xfrm>
          <a:off x="276225" y="2370138"/>
          <a:ext cx="3683000" cy="2070100"/>
        </p:xfrm>
        <a:graphic>
          <a:graphicData uri="http://schemas.openxmlformats.org/presentationml/2006/ole">
            <p:oleObj spid="_x0000_s8194" name="Document" r:id="rId4" imgW="9107975" imgH="5360621" progId="">
              <p:embed/>
            </p:oleObj>
          </a:graphicData>
        </a:graphic>
      </p:graphicFrame>
      <p:pic>
        <p:nvPicPr>
          <p:cNvPr id="8202" name="Picture 16"/>
          <p:cNvPicPr>
            <a:picLocks noChangeAspect="1" noChangeArrowheads="1"/>
          </p:cNvPicPr>
          <p:nvPr/>
        </p:nvPicPr>
        <p:blipFill>
          <a:blip r:embed="rId5" cstate="print"/>
          <a:srcRect/>
          <a:stretch>
            <a:fillRect/>
          </a:stretch>
        </p:blipFill>
        <p:spPr bwMode="gray">
          <a:xfrm>
            <a:off x="6997700" y="4233863"/>
            <a:ext cx="3683000" cy="2065337"/>
          </a:xfrm>
          <a:prstGeom prst="rect">
            <a:avLst/>
          </a:prstGeom>
          <a:noFill/>
          <a:ln w="9525">
            <a:noFill/>
            <a:miter lim="800000"/>
            <a:headEnd/>
            <a:tailEnd/>
          </a:ln>
        </p:spPr>
      </p:pic>
      <p:pic>
        <p:nvPicPr>
          <p:cNvPr id="8203" name="Picture 17"/>
          <p:cNvPicPr>
            <a:picLocks noChangeAspect="1" noChangeArrowheads="1"/>
          </p:cNvPicPr>
          <p:nvPr/>
        </p:nvPicPr>
        <p:blipFill>
          <a:blip r:embed="rId6" cstate="print"/>
          <a:srcRect/>
          <a:stretch>
            <a:fillRect/>
          </a:stretch>
        </p:blipFill>
        <p:spPr bwMode="auto">
          <a:xfrm>
            <a:off x="552450" y="5249863"/>
            <a:ext cx="2955925" cy="1946275"/>
          </a:xfrm>
          <a:prstGeom prst="rect">
            <a:avLst/>
          </a:prstGeom>
          <a:noFill/>
          <a:ln w="9525">
            <a:noFill/>
            <a:miter lim="800000"/>
            <a:headEnd/>
            <a:tailEnd/>
          </a:ln>
        </p:spPr>
      </p:pic>
      <p:sp>
        <p:nvSpPr>
          <p:cNvPr id="8204" name="Line 18"/>
          <p:cNvSpPr>
            <a:spLocks noChangeShapeType="1"/>
          </p:cNvSpPr>
          <p:nvPr/>
        </p:nvSpPr>
        <p:spPr bwMode="gray">
          <a:xfrm flipH="1">
            <a:off x="3959225" y="5926138"/>
            <a:ext cx="736600" cy="0"/>
          </a:xfrm>
          <a:prstGeom prst="line">
            <a:avLst/>
          </a:prstGeom>
          <a:noFill/>
          <a:ln w="28575">
            <a:solidFill>
              <a:srgbClr val="0000FF"/>
            </a:solidFill>
            <a:round/>
            <a:headEnd/>
            <a:tailEnd type="stealth" w="med" len="lg"/>
          </a:ln>
        </p:spPr>
        <p:txBody>
          <a:bodyPr lIns="90000" tIns="46800" rIns="90000" bIns="46800" anchor="ctr">
            <a:spAutoFit/>
          </a:bodyPr>
          <a:lstStyle/>
          <a:p>
            <a:endParaRPr lang="fr-FR"/>
          </a:p>
        </p:txBody>
      </p:sp>
      <p:pic>
        <p:nvPicPr>
          <p:cNvPr id="8205" name="Picture 19"/>
          <p:cNvPicPr>
            <a:picLocks noChangeAspect="1" noChangeArrowheads="1"/>
          </p:cNvPicPr>
          <p:nvPr/>
        </p:nvPicPr>
        <p:blipFill>
          <a:blip r:embed="rId7" cstate="print"/>
          <a:srcRect/>
          <a:stretch>
            <a:fillRect/>
          </a:stretch>
        </p:blipFill>
        <p:spPr bwMode="auto">
          <a:xfrm>
            <a:off x="6997700" y="1608138"/>
            <a:ext cx="3683000" cy="2117725"/>
          </a:xfrm>
          <a:prstGeom prst="rect">
            <a:avLst/>
          </a:prstGeom>
          <a:noFill/>
          <a:ln w="9525">
            <a:noFill/>
            <a:miter lim="800000"/>
            <a:headEnd/>
            <a:tailEnd/>
          </a:ln>
        </p:spPr>
      </p:pic>
      <p:sp>
        <p:nvSpPr>
          <p:cNvPr id="8206" name="Rectangle 20"/>
          <p:cNvSpPr>
            <a:spLocks noChangeArrowheads="1"/>
          </p:cNvSpPr>
          <p:nvPr/>
        </p:nvSpPr>
        <p:spPr bwMode="auto">
          <a:xfrm>
            <a:off x="276225" y="2370138"/>
            <a:ext cx="3683000" cy="2117725"/>
          </a:xfrm>
          <a:prstGeom prst="rect">
            <a:avLst/>
          </a:prstGeom>
          <a:solidFill>
            <a:schemeClr val="bg1">
              <a:alpha val="50195"/>
            </a:schemeClr>
          </a:solidFill>
          <a:ln w="9525">
            <a:solidFill>
              <a:schemeClr val="bg1"/>
            </a:solidFill>
            <a:miter lim="800000"/>
            <a:headEnd/>
            <a:tailEnd/>
          </a:ln>
        </p:spPr>
        <p:txBody>
          <a:bodyPr wrap="none" anchor="ctr"/>
          <a:lstStyle/>
          <a:p>
            <a:endParaRPr lang="fr-FR"/>
          </a:p>
        </p:txBody>
      </p:sp>
      <p:sp>
        <p:nvSpPr>
          <p:cNvPr id="8207" name="Rectangle 21"/>
          <p:cNvSpPr>
            <a:spLocks noChangeArrowheads="1"/>
          </p:cNvSpPr>
          <p:nvPr/>
        </p:nvSpPr>
        <p:spPr bwMode="auto">
          <a:xfrm>
            <a:off x="6997700" y="4233863"/>
            <a:ext cx="3683000" cy="2116137"/>
          </a:xfrm>
          <a:prstGeom prst="rect">
            <a:avLst/>
          </a:prstGeom>
          <a:solidFill>
            <a:schemeClr val="bg1">
              <a:alpha val="50195"/>
            </a:schemeClr>
          </a:solidFill>
          <a:ln w="9525">
            <a:solidFill>
              <a:schemeClr val="bg1"/>
            </a:solidFill>
            <a:miter lim="800000"/>
            <a:headEnd/>
            <a:tailEnd/>
          </a:ln>
        </p:spPr>
        <p:txBody>
          <a:bodyPr wrap="none" anchor="ctr"/>
          <a:lstStyle/>
          <a:p>
            <a:endParaRPr lang="fr-FR"/>
          </a:p>
        </p:txBody>
      </p:sp>
      <p:sp>
        <p:nvSpPr>
          <p:cNvPr id="8208" name="Rectangle 22"/>
          <p:cNvSpPr>
            <a:spLocks noChangeArrowheads="1"/>
          </p:cNvSpPr>
          <p:nvPr/>
        </p:nvSpPr>
        <p:spPr bwMode="auto">
          <a:xfrm>
            <a:off x="6997700" y="1608138"/>
            <a:ext cx="3683000" cy="2117725"/>
          </a:xfrm>
          <a:prstGeom prst="rect">
            <a:avLst/>
          </a:prstGeom>
          <a:solidFill>
            <a:schemeClr val="bg1">
              <a:alpha val="50195"/>
            </a:schemeClr>
          </a:solidFill>
          <a:ln w="9525">
            <a:solidFill>
              <a:schemeClr val="bg1"/>
            </a:solidFill>
            <a:miter lim="800000"/>
            <a:headEnd/>
            <a:tailEnd/>
          </a:ln>
        </p:spPr>
        <p:txBody>
          <a:bodyPr wrap="none" anchor="ctr"/>
          <a:lstStyle/>
          <a:p>
            <a:endParaRPr lang="fr-FR"/>
          </a:p>
        </p:txBody>
      </p:sp>
      <p:sp>
        <p:nvSpPr>
          <p:cNvPr id="8209" name="Rectangle 23"/>
          <p:cNvSpPr>
            <a:spLocks noGrp="1" noChangeArrowheads="1"/>
          </p:cNvSpPr>
          <p:nvPr/>
        </p:nvSpPr>
        <p:spPr bwMode="auto">
          <a:xfrm>
            <a:off x="552450" y="338138"/>
            <a:ext cx="9858375" cy="762000"/>
          </a:xfrm>
          <a:prstGeom prst="rect">
            <a:avLst/>
          </a:prstGeom>
          <a:noFill/>
          <a:ln w="12700">
            <a:noFill/>
            <a:miter lim="800000"/>
            <a:headEnd/>
            <a:tailEnd/>
          </a:ln>
        </p:spPr>
        <p:txBody>
          <a:bodyPr lIns="105563" tIns="51855" rIns="105563" bIns="51855" anchor="b"/>
          <a:lstStyle/>
          <a:p>
            <a:pPr algn="ctr" defTabSz="1066800">
              <a:lnSpc>
                <a:spcPct val="100000"/>
              </a:lnSpc>
            </a:pPr>
            <a:r>
              <a:rPr lang="en-US" sz="3700" dirty="0" err="1" smtClean="0">
                <a:solidFill>
                  <a:schemeClr val="tx2"/>
                </a:solidFill>
                <a:latin typeface="Times" pitchFamily="18" charset="0"/>
                <a:ea typeface="Osaka" charset="-128"/>
              </a:rPr>
              <a:t>Différents</a:t>
            </a:r>
            <a:r>
              <a:rPr lang="en-US" sz="3700" dirty="0" smtClean="0">
                <a:solidFill>
                  <a:schemeClr val="tx2"/>
                </a:solidFill>
                <a:latin typeface="Times" pitchFamily="18" charset="0"/>
                <a:ea typeface="Osaka" charset="-128"/>
              </a:rPr>
              <a:t> </a:t>
            </a:r>
            <a:r>
              <a:rPr lang="en-US" sz="3700" dirty="0" err="1" smtClean="0">
                <a:solidFill>
                  <a:schemeClr val="tx2"/>
                </a:solidFill>
                <a:latin typeface="Times" pitchFamily="18" charset="0"/>
                <a:ea typeface="Osaka" charset="-128"/>
              </a:rPr>
              <a:t>niveaux</a:t>
            </a:r>
            <a:r>
              <a:rPr lang="en-US" sz="3700" dirty="0" smtClean="0">
                <a:solidFill>
                  <a:schemeClr val="tx2"/>
                </a:solidFill>
                <a:latin typeface="Times" pitchFamily="18" charset="0"/>
                <a:ea typeface="Osaka" charset="-128"/>
              </a:rPr>
              <a:t> </a:t>
            </a:r>
            <a:r>
              <a:rPr lang="en-US" sz="3700" dirty="0" err="1" smtClean="0">
                <a:solidFill>
                  <a:schemeClr val="tx2"/>
                </a:solidFill>
                <a:latin typeface="Times" pitchFamily="18" charset="0"/>
                <a:ea typeface="Osaka" charset="-128"/>
              </a:rPr>
              <a:t>d’abstraction</a:t>
            </a:r>
            <a:endParaRPr lang="en-US" sz="3700" dirty="0">
              <a:solidFill>
                <a:schemeClr val="tx2"/>
              </a:solidFill>
              <a:ea typeface="Osaka" charset="-128"/>
            </a:endParaRPr>
          </a:p>
        </p:txBody>
      </p:sp>
      <p:cxnSp>
        <p:nvCxnSpPr>
          <p:cNvPr id="29" name="Connecteur droit avec flèche 28"/>
          <p:cNvCxnSpPr/>
          <p:nvPr/>
        </p:nvCxnSpPr>
        <p:spPr>
          <a:xfrm flipV="1">
            <a:off x="6000750" y="2943225"/>
            <a:ext cx="952500" cy="5524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rot="10800000">
            <a:off x="4029076" y="3752850"/>
            <a:ext cx="695325"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a:stCxn id="8212" idx="3"/>
          </p:cNvCxnSpPr>
          <p:nvPr/>
        </p:nvCxnSpPr>
        <p:spPr>
          <a:xfrm>
            <a:off x="5946775" y="5043311"/>
            <a:ext cx="996950" cy="144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re 4"/>
          <p:cNvSpPr>
            <a:spLocks noGrp="1"/>
          </p:cNvSpPr>
          <p:nvPr>
            <p:ph type="title"/>
          </p:nvPr>
        </p:nvSpPr>
        <p:spPr>
          <a:xfrm>
            <a:off x="758825" y="2314575"/>
            <a:ext cx="9394825" cy="2800350"/>
          </a:xfrm>
        </p:spPr>
        <p:txBody>
          <a:bodyPr/>
          <a:lstStyle/>
          <a:p>
            <a:pPr eaLnBrk="1" hangingPunct="1"/>
            <a:r>
              <a:rPr lang="fr-FR" smtClean="0"/>
              <a:t>SERVFACE</a:t>
            </a:r>
            <a:br>
              <a:rPr lang="fr-FR" smtClean="0"/>
            </a:br>
            <a:r>
              <a:rPr lang="fr-FR" smtClean="0"/>
              <a:t>SERVICE ANNOTATIONS FOR USER INTERFACE COMPOSITION</a:t>
            </a:r>
            <a:br>
              <a:rPr lang="fr-FR" smtClean="0"/>
            </a:br>
            <a:r>
              <a:rPr lang="fr-FR" smtClean="0">
                <a:solidFill>
                  <a:schemeClr val="tx1"/>
                </a:solidFill>
              </a:rPr>
              <a:t/>
            </a:r>
            <a:br>
              <a:rPr lang="fr-FR" smtClean="0">
                <a:solidFill>
                  <a:schemeClr val="tx1"/>
                </a:solidFill>
              </a:rPr>
            </a:br>
            <a:r>
              <a:rPr lang="fr-FR" sz="2800" smtClean="0">
                <a:solidFill>
                  <a:schemeClr val="tx1"/>
                </a:solidFill>
              </a:rPr>
              <a:t>PROJET EUROPÉEN HTTP://141.76.40.158/SERVFACE</a:t>
            </a:r>
            <a:r>
              <a:rPr lang="fr-FR" smtClean="0"/>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400050" y="3097213"/>
            <a:ext cx="9839325" cy="1295400"/>
          </a:xfrm>
        </p:spPr>
        <p:txBody>
          <a:bodyPr>
            <a:normAutofit fontScale="90000"/>
          </a:bodyPr>
          <a:lstStyle/>
          <a:p>
            <a:pPr eaLnBrk="1" fontAlgn="auto" hangingPunct="1">
              <a:lnSpc>
                <a:spcPct val="125000"/>
              </a:lnSpc>
              <a:spcBef>
                <a:spcPct val="40000"/>
              </a:spcBef>
              <a:spcAft>
                <a:spcPts val="0"/>
              </a:spcAft>
              <a:defRPr/>
            </a:pPr>
            <a:r>
              <a:rPr lang="en-GB" altLang="en-GB" sz="4000" smtClean="0">
                <a:cs typeface="Times New Roman" pitchFamily="18" charset="0"/>
              </a:rPr>
              <a:t> Motivations et exemples d’applications visées</a:t>
            </a:r>
            <a:r>
              <a:rPr lang="fr-FR" altLang="en-GB" sz="4400" smtClean="0"/>
              <a:t/>
            </a:r>
            <a:br>
              <a:rPr lang="fr-FR" altLang="en-GB" sz="4400" smtClean="0"/>
            </a:br>
            <a:endParaRPr lang="fr-FR" altLang="en-GB" sz="1000" smtClean="0">
              <a:solidFill>
                <a:srgbClr val="FFFFCC"/>
              </a:solidFill>
            </a:endParaRPr>
          </a:p>
        </p:txBody>
      </p:sp>
      <p:sp>
        <p:nvSpPr>
          <p:cNvPr id="30723" name="Rectangle 3"/>
          <p:cNvSpPr>
            <a:spLocks noChangeArrowheads="1"/>
          </p:cNvSpPr>
          <p:nvPr/>
        </p:nvSpPr>
        <p:spPr bwMode="auto">
          <a:xfrm>
            <a:off x="385763" y="249238"/>
            <a:ext cx="9825037" cy="873125"/>
          </a:xfrm>
          <a:prstGeom prst="rect">
            <a:avLst/>
          </a:prstGeom>
          <a:noFill/>
          <a:ln w="12700">
            <a:noFill/>
            <a:miter lim="800000"/>
            <a:headEnd type="none" w="sm" len="sm"/>
            <a:tailEnd type="none" w="sm" len="sm"/>
          </a:ln>
        </p:spPr>
        <p:txBody>
          <a:bodyPr>
            <a:spAutoFit/>
          </a:bodyPr>
          <a:lstStyle/>
          <a:p>
            <a:pPr algn="ctr" defTabSz="762000"/>
            <a:r>
              <a:rPr lang="fr-FR" altLang="en-GB" sz="3300" b="0"/>
              <a:t/>
            </a:r>
            <a:br>
              <a:rPr lang="fr-FR" altLang="en-GB" sz="3300" b="0"/>
            </a:br>
            <a:endParaRPr lang="fr-FR" altLang="en-GB" sz="2400" b="0"/>
          </a:p>
        </p:txBody>
      </p:sp>
    </p:spTree>
  </p:cSld>
  <p:clrMapOvr>
    <a:masterClrMapping/>
  </p:clrMapOvr>
  <p:transition advTm="26624"/>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a:xfrm>
            <a:off x="365125" y="492125"/>
            <a:ext cx="10312400" cy="842963"/>
          </a:xfrm>
        </p:spPr>
        <p:txBody>
          <a:bodyPr/>
          <a:lstStyle/>
          <a:p>
            <a:pPr eaLnBrk="1" hangingPunct="1">
              <a:defRPr/>
            </a:pPr>
            <a:r>
              <a:rPr lang="fr-FR" dirty="0" smtClean="0"/>
              <a:t>Vue d’ensemble</a:t>
            </a:r>
            <a:br>
              <a:rPr lang="fr-FR" dirty="0" smtClean="0"/>
            </a:br>
            <a:endParaRPr lang="fr-FR" dirty="0" smtClean="0"/>
          </a:p>
        </p:txBody>
      </p:sp>
      <p:sp>
        <p:nvSpPr>
          <p:cNvPr id="79875" name="Espace réservé du contenu 2"/>
          <p:cNvSpPr>
            <a:spLocks noGrp="1"/>
          </p:cNvSpPr>
          <p:nvPr>
            <p:ph sz="quarter" idx="1"/>
          </p:nvPr>
        </p:nvSpPr>
        <p:spPr>
          <a:xfrm>
            <a:off x="400050" y="1465263"/>
            <a:ext cx="9944100" cy="4633912"/>
          </a:xfrm>
        </p:spPr>
        <p:txBody>
          <a:bodyPr/>
          <a:lstStyle/>
          <a:p>
            <a:pPr lvl="1" eaLnBrk="1" hangingPunct="1">
              <a:buFont typeface="Lucida Grande"/>
              <a:buChar char="+"/>
            </a:pPr>
            <a:r>
              <a:rPr lang="fr-FR" sz="3300" smtClean="0">
                <a:latin typeface="Tahoma" pitchFamily="34" charset="0"/>
                <a:cs typeface="Tahoma" pitchFamily="34" charset="0"/>
              </a:rPr>
              <a:t>Annotations de services avec des éléments d’interfaces</a:t>
            </a:r>
          </a:p>
          <a:p>
            <a:pPr lvl="1" eaLnBrk="1" hangingPunct="1">
              <a:buFont typeface="Lucida Grande"/>
              <a:buChar char="+"/>
            </a:pPr>
            <a:r>
              <a:rPr lang="fr-FR" sz="3300" smtClean="0">
                <a:latin typeface="Tahoma" pitchFamily="34" charset="0"/>
                <a:cs typeface="Tahoma" pitchFamily="34" charset="0"/>
              </a:rPr>
              <a:t>Composition de services</a:t>
            </a:r>
          </a:p>
          <a:p>
            <a:pPr lvl="1" eaLnBrk="1" hangingPunct="1">
              <a:buFont typeface="Lucida Grande"/>
              <a:buChar char="+"/>
            </a:pPr>
            <a:r>
              <a:rPr lang="fr-FR" sz="3300" smtClean="0">
                <a:latin typeface="Tahoma" pitchFamily="34" charset="0"/>
                <a:cs typeface="Tahoma" pitchFamily="34" charset="0"/>
              </a:rPr>
              <a:t>Génération de l’interface du service « composite » à partir des annotations</a:t>
            </a:r>
          </a:p>
          <a:p>
            <a:pPr lvl="1" eaLnBrk="1" hangingPunct="1">
              <a:buFont typeface="Lucida Grande"/>
              <a:buChar char="+"/>
            </a:pPr>
            <a:endParaRPr lang="fr-FR" sz="3300" smtClean="0">
              <a:latin typeface="Tahoma" pitchFamily="34" charset="0"/>
              <a:cs typeface="Tahoma" pitchFamily="34" charset="0"/>
            </a:endParaRPr>
          </a:p>
          <a:p>
            <a:pPr lvl="1" eaLnBrk="1" hangingPunct="1">
              <a:buFont typeface="Lucida Grande"/>
              <a:buChar char="+"/>
            </a:pPr>
            <a:r>
              <a:rPr lang="fr-FR" sz="3300" smtClean="0">
                <a:latin typeface="Tahoma" pitchFamily="34" charset="0"/>
                <a:cs typeface="Tahoma" pitchFamily="34" charset="0"/>
              </a:rPr>
              <a:t>2 approches:</a:t>
            </a:r>
          </a:p>
          <a:p>
            <a:pPr lvl="2" eaLnBrk="1" hangingPunct="1">
              <a:buFont typeface="Lucida Grande"/>
              <a:buChar char="+"/>
            </a:pPr>
            <a:r>
              <a:rPr lang="fr-FR" sz="3000" smtClean="0">
                <a:latin typeface="Tahoma" pitchFamily="34" charset="0"/>
                <a:cs typeface="Tahoma" pitchFamily="34" charset="0"/>
              </a:rPr>
              <a:t>1</a:t>
            </a:r>
            <a:r>
              <a:rPr lang="fr-FR" sz="3000" baseline="30000" smtClean="0">
                <a:latin typeface="Tahoma" pitchFamily="34" charset="0"/>
                <a:cs typeface="Tahoma" pitchFamily="34" charset="0"/>
              </a:rPr>
              <a:t>ière</a:t>
            </a:r>
            <a:r>
              <a:rPr lang="fr-FR" sz="3000" smtClean="0">
                <a:latin typeface="Tahoma" pitchFamily="34" charset="0"/>
                <a:cs typeface="Tahoma" pitchFamily="34" charset="0"/>
              </a:rPr>
              <a:t> approche : composition visuelle des services</a:t>
            </a:r>
          </a:p>
          <a:p>
            <a:pPr lvl="2" eaLnBrk="1" hangingPunct="1">
              <a:buFont typeface="Lucida Grande"/>
              <a:buChar char="+"/>
            </a:pPr>
            <a:r>
              <a:rPr lang="fr-FR" sz="3000" smtClean="0">
                <a:latin typeface="Tahoma" pitchFamily="34" charset="0"/>
                <a:cs typeface="Tahoma" pitchFamily="34" charset="0"/>
              </a:rPr>
              <a:t>2</a:t>
            </a:r>
            <a:r>
              <a:rPr lang="fr-FR" sz="3000" baseline="30000" smtClean="0">
                <a:latin typeface="Tahoma" pitchFamily="34" charset="0"/>
                <a:cs typeface="Tahoma" pitchFamily="34" charset="0"/>
              </a:rPr>
              <a:t>ième</a:t>
            </a:r>
            <a:r>
              <a:rPr lang="fr-FR" sz="3000" smtClean="0">
                <a:latin typeface="Tahoma" pitchFamily="34" charset="0"/>
                <a:cs typeface="Tahoma" pitchFamily="34" charset="0"/>
              </a:rPr>
              <a:t> approche : composition dirigée par les tâches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254000"/>
            <a:ext cx="10312400" cy="842963"/>
          </a:xfrm>
        </p:spPr>
        <p:txBody>
          <a:bodyPr/>
          <a:lstStyle/>
          <a:p>
            <a:pPr eaLnBrk="1" hangingPunct="1"/>
            <a:r>
              <a:rPr lang="fr-FR" dirty="0" smtClean="0"/>
              <a:t>Equipes et travaux en présence</a:t>
            </a:r>
          </a:p>
        </p:txBody>
      </p:sp>
      <p:sp>
        <p:nvSpPr>
          <p:cNvPr id="55299" name="Rectangle 3"/>
          <p:cNvSpPr>
            <a:spLocks noGrp="1" noChangeArrowheads="1"/>
          </p:cNvSpPr>
          <p:nvPr>
            <p:ph type="body" idx="4294967295"/>
          </p:nvPr>
        </p:nvSpPr>
        <p:spPr>
          <a:xfrm>
            <a:off x="371475" y="1684338"/>
            <a:ext cx="10312400" cy="5110162"/>
          </a:xfrm>
        </p:spPr>
        <p:txBody>
          <a:bodyPr/>
          <a:lstStyle/>
          <a:p>
            <a:pPr eaLnBrk="1" hangingPunct="1">
              <a:lnSpc>
                <a:spcPct val="80000"/>
              </a:lnSpc>
            </a:pPr>
            <a:r>
              <a:rPr lang="fr-FR" sz="2400" dirty="0" smtClean="0"/>
              <a:t>Equipe de Fabio </a:t>
            </a:r>
            <a:r>
              <a:rPr lang="fr-FR" sz="2400" dirty="0" err="1" smtClean="0"/>
              <a:t>Paterno</a:t>
            </a:r>
            <a:r>
              <a:rPr lang="fr-FR" sz="2400" dirty="0" smtClean="0"/>
              <a:t> : </a:t>
            </a:r>
            <a:r>
              <a:rPr lang="fr-FR" sz="2400" dirty="0" smtClean="0">
                <a:hlinkClick r:id="rId2"/>
              </a:rPr>
              <a:t>http://hiis.isti.cnr.it/publications.php</a:t>
            </a:r>
            <a:endParaRPr lang="fr-FR" sz="2400" dirty="0" smtClean="0"/>
          </a:p>
          <a:p>
            <a:pPr eaLnBrk="1" hangingPunct="1">
              <a:lnSpc>
                <a:spcPct val="80000"/>
              </a:lnSpc>
              <a:buNone/>
            </a:pPr>
            <a:endParaRPr lang="fr-FR" sz="2400" dirty="0" smtClean="0"/>
          </a:p>
          <a:p>
            <a:pPr eaLnBrk="1" hangingPunct="1">
              <a:lnSpc>
                <a:spcPct val="80000"/>
              </a:lnSpc>
              <a:buNone/>
            </a:pPr>
            <a:r>
              <a:rPr lang="fr-FR" sz="2400" dirty="0" smtClean="0"/>
              <a:t>2009 :  A </a:t>
            </a:r>
            <a:r>
              <a:rPr lang="fr-FR" sz="2400" dirty="0" err="1" smtClean="0"/>
              <a:t>Universal</a:t>
            </a:r>
            <a:r>
              <a:rPr lang="fr-FR" sz="2400" dirty="0" smtClean="0"/>
              <a:t>, </a:t>
            </a:r>
            <a:r>
              <a:rPr lang="fr-FR" sz="2400" dirty="0" err="1" smtClean="0"/>
              <a:t>Declarative</a:t>
            </a:r>
            <a:r>
              <a:rPr lang="fr-FR" sz="2400" dirty="0" smtClean="0"/>
              <a:t>, Multiple Abstraction-</a:t>
            </a:r>
            <a:r>
              <a:rPr lang="fr-FR" sz="2400" dirty="0" err="1" smtClean="0"/>
              <a:t>Level</a:t>
            </a:r>
            <a:r>
              <a:rPr lang="fr-FR" sz="2400" dirty="0" smtClean="0"/>
              <a:t> </a:t>
            </a:r>
            <a:r>
              <a:rPr lang="fr-FR" sz="2400" dirty="0" err="1" smtClean="0"/>
              <a:t>Language</a:t>
            </a:r>
            <a:r>
              <a:rPr lang="fr-FR" sz="2400" dirty="0" smtClean="0"/>
              <a:t> for Service-</a:t>
            </a:r>
            <a:r>
              <a:rPr lang="fr-FR" sz="2400" dirty="0" err="1" smtClean="0"/>
              <a:t>Oriented</a:t>
            </a:r>
            <a:r>
              <a:rPr lang="fr-FR" sz="2400" dirty="0" smtClean="0"/>
              <a:t> Applications in </a:t>
            </a:r>
            <a:r>
              <a:rPr lang="fr-FR" sz="2400" dirty="0" err="1" smtClean="0"/>
              <a:t>Ubiquitous</a:t>
            </a:r>
            <a:r>
              <a:rPr lang="fr-FR" sz="2400" dirty="0" smtClean="0"/>
              <a:t> </a:t>
            </a:r>
            <a:r>
              <a:rPr lang="fr-FR" sz="2400" dirty="0" err="1" smtClean="0"/>
              <a:t>Environments</a:t>
            </a:r>
            <a:r>
              <a:rPr lang="fr-FR" sz="2400" dirty="0" smtClean="0"/>
              <a:t> FABIO PATERNO’, CARMEN SANTORO, and LUCIO DAVIDE SPANO ISTI-CNR</a:t>
            </a:r>
          </a:p>
          <a:p>
            <a:pPr eaLnBrk="1" hangingPunct="1">
              <a:lnSpc>
                <a:spcPct val="80000"/>
              </a:lnSpc>
            </a:pPr>
            <a:endParaRPr lang="fr-FR" sz="2400" dirty="0" smtClean="0"/>
          </a:p>
          <a:p>
            <a:pPr eaLnBrk="1" hangingPunct="1">
              <a:lnSpc>
                <a:spcPct val="80000"/>
              </a:lnSpc>
            </a:pPr>
            <a:r>
              <a:rPr lang="fr-FR" sz="2400" dirty="0" err="1" smtClean="0"/>
              <a:t>ServFace</a:t>
            </a:r>
            <a:r>
              <a:rPr lang="fr-FR" sz="2400" dirty="0" smtClean="0"/>
              <a:t> </a:t>
            </a:r>
            <a:r>
              <a:rPr lang="fr-FR" sz="2400" dirty="0" smtClean="0">
                <a:hlinkClick r:id="rId3"/>
              </a:rPr>
              <a:t>http://www.servface.eu/index.php?option=com_docman&amp;task=cat_view&amp;gid=34&amp;limit=5&amp;limitstart=0&amp;order=date&amp;dir=DESC&amp;Itemid=60</a:t>
            </a:r>
            <a:endParaRPr lang="fr-FR" sz="2400" dirty="0" smtClean="0"/>
          </a:p>
          <a:p>
            <a:pPr marL="742950" lvl="1" indent="-285750" eaLnBrk="1" hangingPunct="1">
              <a:lnSpc>
                <a:spcPct val="80000"/>
              </a:lnSpc>
            </a:pPr>
            <a:endParaRPr lang="fr-FR" sz="2400" dirty="0" smtClean="0"/>
          </a:p>
          <a:p>
            <a:pPr eaLnBrk="1" hangingPunct="1">
              <a:buNone/>
              <a:defRPr/>
            </a:pPr>
            <a:r>
              <a:rPr lang="fr-FR" sz="2400" dirty="0" smtClean="0"/>
              <a:t>Service Composition </a:t>
            </a:r>
            <a:r>
              <a:rPr lang="fr-FR" sz="2400" dirty="0" err="1" smtClean="0"/>
              <a:t>at</a:t>
            </a:r>
            <a:r>
              <a:rPr lang="fr-FR" sz="2400" dirty="0" smtClean="0"/>
              <a:t> the </a:t>
            </a:r>
            <a:r>
              <a:rPr lang="fr-FR" sz="2400" dirty="0" err="1" smtClean="0"/>
              <a:t>Presentation</a:t>
            </a:r>
            <a:r>
              <a:rPr lang="fr-FR" sz="2400" dirty="0" smtClean="0"/>
              <a:t> Layer </a:t>
            </a:r>
            <a:r>
              <a:rPr lang="fr-FR" sz="2400" dirty="0" err="1" smtClean="0"/>
              <a:t>using</a:t>
            </a:r>
            <a:r>
              <a:rPr lang="fr-FR" sz="2400" dirty="0" smtClean="0"/>
              <a:t> Web Service Annotations </a:t>
            </a:r>
          </a:p>
        </p:txBody>
      </p:sp>
      <p:pic>
        <p:nvPicPr>
          <p:cNvPr id="4" name="Picture 10" descr="http://idata.over-blog.com/0/38/34/40/r__sum__.gif"/>
          <p:cNvPicPr>
            <a:picLocks noChangeAspect="1" noChangeArrowheads="1"/>
          </p:cNvPicPr>
          <p:nvPr/>
        </p:nvPicPr>
        <p:blipFill>
          <a:blip r:embed="rId4" cstate="print"/>
          <a:srcRect/>
          <a:stretch>
            <a:fillRect/>
          </a:stretch>
        </p:blipFill>
        <p:spPr bwMode="auto">
          <a:xfrm>
            <a:off x="9404350" y="1111251"/>
            <a:ext cx="1473200" cy="1259072"/>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782638" y="127000"/>
            <a:ext cx="9432925" cy="1271588"/>
          </a:xfrm>
        </p:spPr>
        <p:txBody>
          <a:bodyPr/>
          <a:lstStyle/>
          <a:p>
            <a:pPr eaLnBrk="1" hangingPunct="1">
              <a:buSzPct val="36000"/>
              <a:defRPr/>
            </a:pPr>
            <a:r>
              <a:rPr lang="en-GB" sz="5700" dirty="0" err="1" smtClean="0">
                <a:latin typeface="Times (CE)" charset="0"/>
              </a:rPr>
              <a:t>Projet</a:t>
            </a:r>
            <a:r>
              <a:rPr lang="en-GB" sz="5700" dirty="0" smtClean="0">
                <a:latin typeface="Times (CE)" charset="0"/>
              </a:rPr>
              <a:t> </a:t>
            </a:r>
            <a:r>
              <a:rPr lang="en-GB" sz="5700" dirty="0" err="1" smtClean="0">
                <a:latin typeface="Times (CE)" charset="0"/>
              </a:rPr>
              <a:t>Européen</a:t>
            </a:r>
            <a:r>
              <a:rPr lang="en-GB" sz="5700" dirty="0" smtClean="0">
                <a:latin typeface="Times (CE)" charset="0"/>
              </a:rPr>
              <a:t> </a:t>
            </a:r>
            <a:r>
              <a:rPr lang="en-GB" sz="5700" dirty="0" err="1" smtClean="0">
                <a:latin typeface="Times (CE)" charset="0"/>
              </a:rPr>
              <a:t>UsiXML</a:t>
            </a:r>
            <a:endParaRPr lang="en-GB" sz="5700" dirty="0" smtClean="0">
              <a:latin typeface="Times (CE)" charset="0"/>
            </a:endParaRPr>
          </a:p>
        </p:txBody>
      </p:sp>
      <p:sp>
        <p:nvSpPr>
          <p:cNvPr id="100353" name="Rectangle 1"/>
          <p:cNvSpPr>
            <a:spLocks noChangeArrowheads="1"/>
          </p:cNvSpPr>
          <p:nvPr/>
        </p:nvSpPr>
        <p:spPr bwMode="auto">
          <a:xfrm>
            <a:off x="361950" y="1332741"/>
            <a:ext cx="10132967" cy="62109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sz="2800" b="0" dirty="0" smtClean="0">
              <a:latin typeface="Times New Roman" pitchFamily="18" charset="0"/>
              <a:cs typeface="Times New Roman" pitchFamily="18" charset="0"/>
            </a:endParaRPr>
          </a:p>
          <a:p>
            <a:r>
              <a:rPr lang="fr-FR" sz="2800" b="0" dirty="0" smtClean="0">
                <a:latin typeface="Times New Roman" pitchFamily="18" charset="0"/>
                <a:cs typeface="Times New Roman" pitchFamily="18" charset="0"/>
              </a:rPr>
              <a:t>Définir, valider et standardiser un langage de description d'interfaces </a:t>
            </a:r>
          </a:p>
          <a:p>
            <a:r>
              <a:rPr lang="fr-FR" sz="2800" b="0" dirty="0" smtClean="0">
                <a:latin typeface="Times New Roman" pitchFamily="18" charset="0"/>
                <a:cs typeface="Times New Roman" pitchFamily="18" charset="0"/>
              </a:rPr>
              <a:t>utilisateur (UIDL) pour améliorer la productivité, la réutilisabilité et </a:t>
            </a:r>
          </a:p>
          <a:p>
            <a:r>
              <a:rPr lang="fr-FR" sz="2800" b="0" dirty="0" smtClean="0">
                <a:latin typeface="Times New Roman" pitchFamily="18" charset="0"/>
                <a:cs typeface="Times New Roman" pitchFamily="18" charset="0"/>
              </a:rPr>
              <a:t>l'accessibilité d'applications interactives</a:t>
            </a:r>
          </a:p>
          <a:p>
            <a:pPr lvl="0">
              <a:lnSpc>
                <a:spcPct val="100000"/>
              </a:lnSpc>
              <a:tabLst>
                <a:tab pos="457200" algn="l"/>
              </a:tabLst>
            </a:pPr>
            <a:endParaRPr lang="fr-FR" sz="2800" b="0" dirty="0" smtClean="0">
              <a:latin typeface="Times New Roman" pitchFamily="18" charset="0"/>
              <a:ea typeface="Times New Roman" pitchFamily="18" charset="0"/>
              <a:cs typeface="Times New Roman" pitchFamily="18" charset="0"/>
            </a:endParaRPr>
          </a:p>
          <a:p>
            <a:pPr lvl="0">
              <a:lnSpc>
                <a:spcPct val="100000"/>
              </a:lnSpc>
              <a:tabLst>
                <a:tab pos="457200" algn="l"/>
              </a:tabLst>
            </a:pPr>
            <a:r>
              <a:rPr lang="fr-FR" sz="2800" b="0" dirty="0" smtClean="0">
                <a:latin typeface="Times New Roman" pitchFamily="18" charset="0"/>
                <a:ea typeface="Times New Roman" pitchFamily="18" charset="0"/>
                <a:cs typeface="Times New Roman" pitchFamily="18" charset="0"/>
              </a:rPr>
              <a:t>Un langage pour tous les acteurs de la constructions d’IHM</a:t>
            </a:r>
          </a:p>
          <a:p>
            <a:pPr lvl="0">
              <a:lnSpc>
                <a:spcPct val="100000"/>
              </a:lnSpc>
              <a:tabLst>
                <a:tab pos="457200" algn="l"/>
              </a:tabLst>
            </a:pPr>
            <a:r>
              <a:rPr lang="en-US" sz="2800" b="0" dirty="0" err="1" smtClean="0">
                <a:latin typeface="Times New Roman" pitchFamily="18" charset="0"/>
                <a:ea typeface="Times New Roman" pitchFamily="18" charset="0"/>
                <a:cs typeface="Times New Roman" pitchFamily="18" charset="0"/>
              </a:rPr>
              <a:t>basé</a:t>
            </a:r>
            <a:r>
              <a:rPr lang="en-US" sz="2800" b="0" dirty="0" smtClean="0">
                <a:latin typeface="Times New Roman" pitchFamily="18" charset="0"/>
                <a:ea typeface="Times New Roman" pitchFamily="18" charset="0"/>
                <a:cs typeface="Times New Roman" pitchFamily="18" charset="0"/>
              </a:rPr>
              <a:t> </a:t>
            </a:r>
            <a:r>
              <a:rPr lang="en-US" sz="2800" b="0" dirty="0" err="1" smtClean="0">
                <a:latin typeface="Times New Roman" pitchFamily="18" charset="0"/>
                <a:ea typeface="Times New Roman" pitchFamily="18" charset="0"/>
                <a:cs typeface="Times New Roman" pitchFamily="18" charset="0"/>
              </a:rPr>
              <a:t>sur</a:t>
            </a:r>
            <a:r>
              <a:rPr lang="en-US" sz="2800" b="0" dirty="0" smtClean="0">
                <a:latin typeface="Times New Roman" pitchFamily="18" charset="0"/>
                <a:ea typeface="Times New Roman" pitchFamily="18" charset="0"/>
                <a:cs typeface="Times New Roman" pitchFamily="18" charset="0"/>
              </a:rPr>
              <a:t> des </a:t>
            </a:r>
            <a:r>
              <a:rPr lang="en-US" sz="2800" b="0" dirty="0" err="1" smtClean="0">
                <a:latin typeface="Times New Roman" pitchFamily="18" charset="0"/>
                <a:ea typeface="Times New Roman" pitchFamily="18" charset="0"/>
                <a:cs typeface="Times New Roman" pitchFamily="18" charset="0"/>
              </a:rPr>
              <a:t>niveaux</a:t>
            </a:r>
            <a:r>
              <a:rPr lang="en-US" sz="2800" b="0" dirty="0" smtClean="0">
                <a:latin typeface="Times New Roman" pitchFamily="18" charset="0"/>
                <a:ea typeface="Times New Roman" pitchFamily="18" charset="0"/>
                <a:cs typeface="Times New Roman" pitchFamily="18" charset="0"/>
              </a:rPr>
              <a:t> </a:t>
            </a:r>
            <a:r>
              <a:rPr lang="en-US" sz="2800" b="0" dirty="0" err="1" smtClean="0">
                <a:latin typeface="Times New Roman" pitchFamily="18" charset="0"/>
                <a:ea typeface="Times New Roman" pitchFamily="18" charset="0"/>
                <a:cs typeface="Times New Roman" pitchFamily="18" charset="0"/>
              </a:rPr>
              <a:t>d’expressivité</a:t>
            </a:r>
            <a:r>
              <a:rPr lang="en-US" sz="2800" b="0" dirty="0" smtClean="0">
                <a:latin typeface="Times New Roman" pitchFamily="18" charset="0"/>
                <a:ea typeface="Times New Roman" pitchFamily="18" charset="0"/>
                <a:cs typeface="Times New Roman" pitchFamily="18" charset="0"/>
              </a:rPr>
              <a:t> et des </a:t>
            </a:r>
            <a:r>
              <a:rPr lang="en-US" sz="2800" b="0" dirty="0" err="1" smtClean="0">
                <a:latin typeface="Times New Roman" pitchFamily="18" charset="0"/>
                <a:ea typeface="Times New Roman" pitchFamily="18" charset="0"/>
                <a:cs typeface="Times New Roman" pitchFamily="18" charset="0"/>
              </a:rPr>
              <a:t>outils</a:t>
            </a:r>
            <a:r>
              <a:rPr lang="en-US" sz="2800" b="0" dirty="0" smtClean="0">
                <a:latin typeface="Times New Roman" pitchFamily="18" charset="0"/>
                <a:ea typeface="Times New Roman" pitchFamily="18" charset="0"/>
                <a:cs typeface="Times New Roman" pitchFamily="18" charset="0"/>
              </a:rPr>
              <a:t> </a:t>
            </a:r>
            <a:r>
              <a:rPr lang="en-US" sz="2800" b="0" dirty="0" err="1" smtClean="0">
                <a:latin typeface="Times New Roman" pitchFamily="18" charset="0"/>
                <a:ea typeface="Times New Roman" pitchFamily="18" charset="0"/>
                <a:cs typeface="Times New Roman" pitchFamily="18" charset="0"/>
              </a:rPr>
              <a:t>différents</a:t>
            </a:r>
            <a:r>
              <a:rPr lang="en-US" sz="2800" b="0" dirty="0" smtClean="0">
                <a:latin typeface="Times New Roman" pitchFamily="18" charset="0"/>
                <a:ea typeface="Times New Roman" pitchFamily="18" charset="0"/>
                <a:cs typeface="Times New Roman" pitchFamily="18" charset="0"/>
              </a:rPr>
              <a:t> </a:t>
            </a:r>
          </a:p>
          <a:p>
            <a:pPr lvl="0" eaLnBrk="1" hangingPunct="1">
              <a:lnSpc>
                <a:spcPct val="100000"/>
              </a:lnSpc>
              <a:tabLst>
                <a:tab pos="457200" algn="l"/>
              </a:tabLst>
            </a:pPr>
            <a:endParaRPr lang="en-US" sz="2800" b="0" dirty="0" smtClean="0">
              <a:latin typeface="Times New Roman" pitchFamily="18" charset="0"/>
              <a:ea typeface="Times New Roman" pitchFamily="18" charset="0"/>
              <a:cs typeface="Times New Roman" pitchFamily="18" charset="0"/>
            </a:endParaRPr>
          </a:p>
          <a:p>
            <a:pPr lvl="0" eaLnBrk="1" hangingPunct="1">
              <a:lnSpc>
                <a:spcPct val="100000"/>
              </a:lnSpc>
              <a:tabLst>
                <a:tab pos="457200" algn="l"/>
              </a:tabLst>
            </a:pPr>
            <a:r>
              <a:rPr lang="en-US" sz="2800" b="0" dirty="0" smtClean="0">
                <a:latin typeface="Times New Roman" pitchFamily="18" charset="0"/>
                <a:ea typeface="Times New Roman" pitchFamily="18" charset="0"/>
                <a:cs typeface="Times New Roman" pitchFamily="18" charset="0"/>
              </a:rPr>
              <a:t>             </a:t>
            </a:r>
            <a:r>
              <a:rPr lang="en-US" sz="2800" b="0" dirty="0" err="1" smtClean="0">
                <a:latin typeface="Times New Roman" pitchFamily="18" charset="0"/>
                <a:ea typeface="Times New Roman" pitchFamily="18" charset="0"/>
                <a:cs typeface="Times New Roman" pitchFamily="18" charset="0"/>
              </a:rPr>
              <a:t>USer</a:t>
            </a:r>
            <a:r>
              <a:rPr lang="en-US" sz="2800" b="0" dirty="0" smtClean="0">
                <a:latin typeface="Times New Roman" pitchFamily="18" charset="0"/>
                <a:ea typeface="Times New Roman" pitchFamily="18" charset="0"/>
                <a:cs typeface="Times New Roman" pitchFamily="18" charset="0"/>
              </a:rPr>
              <a:t> Interface </a:t>
            </a:r>
            <a:r>
              <a:rPr lang="en-US" sz="2800" b="0" dirty="0" err="1" smtClean="0">
                <a:latin typeface="Times New Roman" pitchFamily="18" charset="0"/>
                <a:ea typeface="Times New Roman" pitchFamily="18" charset="0"/>
                <a:cs typeface="Times New Roman" pitchFamily="18" charset="0"/>
              </a:rPr>
              <a:t>eXtensible</a:t>
            </a:r>
            <a:r>
              <a:rPr lang="en-US" sz="2800" b="0" dirty="0" smtClean="0">
                <a:latin typeface="Times New Roman" pitchFamily="18" charset="0"/>
                <a:ea typeface="Times New Roman" pitchFamily="18" charset="0"/>
                <a:cs typeface="Times New Roman" pitchFamily="18" charset="0"/>
              </a:rPr>
              <a:t> Markup Language</a:t>
            </a:r>
          </a:p>
          <a:p>
            <a:endParaRPr lang="fr-FR" sz="2800" b="0" dirty="0" smtClean="0">
              <a:latin typeface="Times New Roman" pitchFamily="18" charset="0"/>
              <a:cs typeface="Times New Roman" pitchFamily="18" charset="0"/>
            </a:endParaRPr>
          </a:p>
          <a:p>
            <a:r>
              <a:rPr lang="fr-FR" sz="2800" b="0" dirty="0" smtClean="0">
                <a:latin typeface="Times New Roman" pitchFamily="18" charset="0"/>
                <a:cs typeface="Times New Roman" pitchFamily="18" charset="0"/>
              </a:rPr>
              <a:t>Le consortium  7 pays, 28 organisations : PME, </a:t>
            </a:r>
          </a:p>
          <a:p>
            <a:r>
              <a:rPr lang="fr-FR" sz="2800" b="0" dirty="0" smtClean="0">
                <a:latin typeface="Times New Roman" pitchFamily="18" charset="0"/>
                <a:cs typeface="Times New Roman" pitchFamily="18" charset="0"/>
              </a:rPr>
              <a:t>grandes entreprises -Thalès France, </a:t>
            </a:r>
            <a:r>
              <a:rPr lang="fr-FR" sz="2800" b="0" dirty="0" err="1" smtClean="0">
                <a:latin typeface="Times New Roman" pitchFamily="18" charset="0"/>
                <a:cs typeface="Times New Roman" pitchFamily="18" charset="0"/>
              </a:rPr>
              <a:t>Telefonica</a:t>
            </a:r>
            <a:r>
              <a:rPr lang="fr-FR" sz="2800" b="0" dirty="0" smtClean="0">
                <a:latin typeface="Times New Roman" pitchFamily="18" charset="0"/>
                <a:cs typeface="Times New Roman" pitchFamily="18" charset="0"/>
              </a:rPr>
              <a:t> -, des universités et </a:t>
            </a:r>
          </a:p>
          <a:p>
            <a:r>
              <a:rPr lang="fr-FR" sz="2800" b="0" dirty="0" smtClean="0">
                <a:latin typeface="Times New Roman" pitchFamily="18" charset="0"/>
                <a:cs typeface="Times New Roman" pitchFamily="18" charset="0"/>
              </a:rPr>
              <a:t>centres de recherche.</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fr-FR"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endParaRPr lang="fr-FR" sz="2800" b="0" dirty="0" smtClean="0">
              <a:latin typeface="Times New Roman" pitchFamily="18" charset="0"/>
              <a:ea typeface="Times New Roman" pitchFamily="18" charset="0"/>
              <a:cs typeface="Times New Roman" pitchFamily="18" charset="0"/>
            </a:endParaRPr>
          </a:p>
        </p:txBody>
      </p:sp>
      <p:sp>
        <p:nvSpPr>
          <p:cNvPr id="5" name="Rectangle 4"/>
          <p:cNvSpPr/>
          <p:nvPr/>
        </p:nvSpPr>
        <p:spPr>
          <a:xfrm>
            <a:off x="8571155" y="6660197"/>
            <a:ext cx="1945789" cy="341632"/>
          </a:xfrm>
          <a:prstGeom prst="rect">
            <a:avLst/>
          </a:prstGeom>
        </p:spPr>
        <p:txBody>
          <a:bodyPr wrap="none">
            <a:spAutoFit/>
          </a:bodyPr>
          <a:lstStyle/>
          <a:p>
            <a:r>
              <a:rPr lang="en-US" dirty="0" smtClean="0">
                <a:solidFill>
                  <a:prstClr val="black"/>
                </a:solidFill>
                <a:hlinkClick r:id="rId3"/>
              </a:rPr>
              <a:t>www.usixml.org</a:t>
            </a:r>
            <a:endParaRPr lang="fr-FR" dirty="0"/>
          </a:p>
        </p:txBody>
      </p:sp>
      <p:sp>
        <p:nvSpPr>
          <p:cNvPr id="6" name="Rectangle 5"/>
          <p:cNvSpPr/>
          <p:nvPr/>
        </p:nvSpPr>
        <p:spPr>
          <a:xfrm>
            <a:off x="133350" y="1438909"/>
            <a:ext cx="2005677" cy="341632"/>
          </a:xfrm>
          <a:prstGeom prst="rect">
            <a:avLst/>
          </a:prstGeom>
        </p:spPr>
        <p:txBody>
          <a:bodyPr wrap="none">
            <a:spAutoFit/>
          </a:bodyPr>
          <a:lstStyle/>
          <a:p>
            <a:r>
              <a:rPr lang="fr-FR" b="0" dirty="0" smtClean="0">
                <a:latin typeface="Times New Roman" pitchFamily="18" charset="0"/>
                <a:cs typeface="Times New Roman" pitchFamily="18" charset="0"/>
              </a:rPr>
              <a:t>programme ITEA2 </a:t>
            </a:r>
            <a:endParaRPr lang="fr-F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254000"/>
            <a:ext cx="10312400" cy="842963"/>
          </a:xfrm>
        </p:spPr>
        <p:txBody>
          <a:bodyPr/>
          <a:lstStyle/>
          <a:p>
            <a:pPr eaLnBrk="1" hangingPunct="1"/>
            <a:r>
              <a:rPr lang="fr-FR" smtClean="0"/>
              <a:t>Equipes et travaux en présence</a:t>
            </a:r>
          </a:p>
        </p:txBody>
      </p:sp>
      <p:sp>
        <p:nvSpPr>
          <p:cNvPr id="55299" name="Rectangle 3"/>
          <p:cNvSpPr>
            <a:spLocks noGrp="1" noChangeArrowheads="1"/>
          </p:cNvSpPr>
          <p:nvPr>
            <p:ph type="body" idx="4294967295"/>
          </p:nvPr>
        </p:nvSpPr>
        <p:spPr>
          <a:xfrm>
            <a:off x="323850" y="1627188"/>
            <a:ext cx="10312400" cy="5110162"/>
          </a:xfrm>
        </p:spPr>
        <p:txBody>
          <a:bodyPr/>
          <a:lstStyle/>
          <a:p>
            <a:pPr eaLnBrk="1" hangingPunct="1">
              <a:lnSpc>
                <a:spcPct val="80000"/>
              </a:lnSpc>
              <a:buNone/>
            </a:pPr>
            <a:r>
              <a:rPr lang="fr-FR" sz="2800" dirty="0" smtClean="0"/>
              <a:t>Université catholique de Louvain : Jean </a:t>
            </a:r>
            <a:r>
              <a:rPr lang="fr-FR" sz="2800" dirty="0" err="1" smtClean="0"/>
              <a:t>Vanderdonckt</a:t>
            </a:r>
            <a:endParaRPr lang="fr-FR" sz="2800" dirty="0" smtClean="0"/>
          </a:p>
          <a:p>
            <a:pPr eaLnBrk="1" hangingPunct="1">
              <a:lnSpc>
                <a:spcPct val="80000"/>
              </a:lnSpc>
              <a:buNone/>
            </a:pPr>
            <a:r>
              <a:rPr lang="fr-FR" sz="2800" dirty="0" smtClean="0"/>
              <a:t>Université Joseph Fourier Grenoble : </a:t>
            </a:r>
            <a:r>
              <a:rPr lang="fr-FR" sz="2800" dirty="0" err="1" smtClean="0"/>
              <a:t>Joelle</a:t>
            </a:r>
            <a:r>
              <a:rPr lang="fr-FR" sz="2800" dirty="0" smtClean="0"/>
              <a:t> </a:t>
            </a:r>
            <a:r>
              <a:rPr lang="fr-FR" sz="2800" dirty="0" err="1" smtClean="0"/>
              <a:t>Coutaz</a:t>
            </a:r>
            <a:endParaRPr lang="fr-FR" sz="2800" dirty="0" smtClean="0"/>
          </a:p>
          <a:p>
            <a:pPr eaLnBrk="1" hangingPunct="1">
              <a:lnSpc>
                <a:spcPct val="80000"/>
              </a:lnSpc>
              <a:buNone/>
            </a:pPr>
            <a:endParaRPr lang="fr-FR" sz="2800" dirty="0" smtClean="0"/>
          </a:p>
          <a:p>
            <a:pPr eaLnBrk="1" hangingPunct="1">
              <a:lnSpc>
                <a:spcPct val="80000"/>
              </a:lnSpc>
              <a:buNone/>
            </a:pPr>
            <a:r>
              <a:rPr lang="fr-FR" sz="2800" dirty="0" smtClean="0"/>
              <a:t>Publications Scientifiques du projet</a:t>
            </a:r>
          </a:p>
          <a:p>
            <a:pPr eaLnBrk="1" hangingPunct="1">
              <a:lnSpc>
                <a:spcPct val="80000"/>
              </a:lnSpc>
              <a:buNone/>
            </a:pPr>
            <a:r>
              <a:rPr lang="fr-FR" sz="2800" dirty="0" smtClean="0">
                <a:hlinkClick r:id="rId2"/>
              </a:rPr>
              <a:t>http://www.usixml.eu/effective-ie-done/scientific-publications</a:t>
            </a:r>
            <a:endParaRPr lang="fr-FR" sz="2800" dirty="0" smtClean="0"/>
          </a:p>
          <a:p>
            <a:pPr eaLnBrk="1" hangingPunct="1">
              <a:lnSpc>
                <a:spcPct val="80000"/>
              </a:lnSpc>
              <a:buNone/>
            </a:pPr>
            <a:endParaRPr lang="fr-FR" sz="2800" dirty="0" smtClean="0"/>
          </a:p>
          <a:p>
            <a:pPr eaLnBrk="1" hangingPunct="1">
              <a:lnSpc>
                <a:spcPct val="80000"/>
              </a:lnSpc>
              <a:buNone/>
            </a:pPr>
            <a:endParaRPr lang="fr-FR" sz="2800" dirty="0" smtClean="0"/>
          </a:p>
          <a:p>
            <a:pPr eaLnBrk="1" hangingPunct="1">
              <a:lnSpc>
                <a:spcPct val="80000"/>
              </a:lnSpc>
              <a:buNone/>
            </a:pPr>
            <a:r>
              <a:rPr lang="fr-FR" sz="2800" dirty="0" smtClean="0">
                <a:hlinkClick r:id="rId3"/>
              </a:rPr>
              <a:t>http://www.usixml.eu/newsletters</a:t>
            </a:r>
            <a:endParaRPr lang="fr-FR" sz="2800" dirty="0" smtClean="0"/>
          </a:p>
          <a:p>
            <a:pPr eaLnBrk="1" hangingPunct="1">
              <a:lnSpc>
                <a:spcPct val="80000"/>
              </a:lnSpc>
              <a:buNone/>
            </a:pPr>
            <a:endParaRPr lang="fr-FR" sz="2800" dirty="0" smtClean="0"/>
          </a:p>
        </p:txBody>
      </p:sp>
      <p:pic>
        <p:nvPicPr>
          <p:cNvPr id="4" name="Picture 10" descr="http://idata.over-blog.com/0/38/34/40/r__sum__.gif"/>
          <p:cNvPicPr>
            <a:picLocks noChangeAspect="1" noChangeArrowheads="1"/>
          </p:cNvPicPr>
          <p:nvPr/>
        </p:nvPicPr>
        <p:blipFill>
          <a:blip r:embed="rId4" cstate="print"/>
          <a:srcRect/>
          <a:stretch>
            <a:fillRect/>
          </a:stretch>
        </p:blipFill>
        <p:spPr bwMode="auto">
          <a:xfrm>
            <a:off x="9204325" y="1711326"/>
            <a:ext cx="1473200" cy="1259072"/>
          </a:xfrm>
          <a:prstGeom prst="rect">
            <a:avLst/>
          </a:prstGeom>
          <a:noFill/>
        </p:spPr>
      </p:pic>
      <p:sp>
        <p:nvSpPr>
          <p:cNvPr id="5" name="Rectangle 4"/>
          <p:cNvSpPr/>
          <p:nvPr/>
        </p:nvSpPr>
        <p:spPr>
          <a:xfrm>
            <a:off x="2905126" y="6333935"/>
            <a:ext cx="7800974" cy="590931"/>
          </a:xfrm>
          <a:prstGeom prst="rect">
            <a:avLst/>
          </a:prstGeom>
        </p:spPr>
        <p:txBody>
          <a:bodyPr wrap="square">
            <a:spAutoFit/>
          </a:bodyPr>
          <a:lstStyle/>
          <a:p>
            <a:r>
              <a:rPr lang="fr-FR" dirty="0" smtClean="0">
                <a:hlinkClick r:id="rId5"/>
              </a:rPr>
              <a:t>http://www.awt.be/web/mob/index.aspx?page=mob,fr,foc,100,062</a:t>
            </a:r>
            <a:endParaRPr lang="fr-FR" dirty="0" smtClean="0"/>
          </a:p>
          <a:p>
            <a:endParaRPr lang="fr-FR" dirty="0"/>
          </a:p>
        </p:txBody>
      </p:sp>
      <p:pic>
        <p:nvPicPr>
          <p:cNvPr id="6" name="Picture 4" descr="http://t0.gstatic.com/images?q=tbn:ANd9GcR7ePLtnEuJeEC8MJAJpcu4Q--L91u707nHkWjqbEuQNSY50wHVQw"/>
          <p:cNvPicPr>
            <a:picLocks noChangeAspect="1" noChangeArrowheads="1"/>
          </p:cNvPicPr>
          <p:nvPr/>
        </p:nvPicPr>
        <p:blipFill>
          <a:blip r:embed="rId6" cstate="print"/>
          <a:srcRect/>
          <a:stretch>
            <a:fillRect/>
          </a:stretch>
        </p:blipFill>
        <p:spPr bwMode="auto">
          <a:xfrm>
            <a:off x="266700" y="5938838"/>
            <a:ext cx="2328863" cy="139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254000"/>
            <a:ext cx="10312400" cy="842963"/>
          </a:xfrm>
        </p:spPr>
        <p:txBody>
          <a:bodyPr/>
          <a:lstStyle/>
          <a:p>
            <a:pPr eaLnBrk="1" hangingPunct="1"/>
            <a:r>
              <a:rPr lang="fr-FR" dirty="0" smtClean="0"/>
              <a:t>Equipe UCL</a:t>
            </a:r>
          </a:p>
        </p:txBody>
      </p:sp>
      <p:sp>
        <p:nvSpPr>
          <p:cNvPr id="55299" name="Rectangle 3"/>
          <p:cNvSpPr>
            <a:spLocks noGrp="1" noChangeArrowheads="1"/>
          </p:cNvSpPr>
          <p:nvPr>
            <p:ph type="body" idx="4294967295"/>
          </p:nvPr>
        </p:nvSpPr>
        <p:spPr>
          <a:xfrm>
            <a:off x="323850" y="1627188"/>
            <a:ext cx="10312400" cy="5110162"/>
          </a:xfrm>
        </p:spPr>
        <p:txBody>
          <a:bodyPr/>
          <a:lstStyle/>
          <a:p>
            <a:pPr eaLnBrk="1" hangingPunct="1">
              <a:lnSpc>
                <a:spcPct val="80000"/>
              </a:lnSpc>
              <a:buNone/>
            </a:pPr>
            <a:r>
              <a:rPr lang="fr-FR" sz="2800" dirty="0" smtClean="0"/>
              <a:t>Université catholique de Louvain : Jean </a:t>
            </a:r>
            <a:r>
              <a:rPr lang="fr-FR" sz="2800" dirty="0" err="1" smtClean="0"/>
              <a:t>Vanderdonckt</a:t>
            </a:r>
            <a:endParaRPr lang="fr-FR" sz="2800" dirty="0" smtClean="0"/>
          </a:p>
          <a:p>
            <a:pPr marL="319088" lvl="1" eaLnBrk="1" hangingPunct="1">
              <a:lnSpc>
                <a:spcPct val="80000"/>
              </a:lnSpc>
              <a:buClr>
                <a:schemeClr val="accent1"/>
              </a:buClr>
              <a:buSzPct val="85000"/>
              <a:buNone/>
            </a:pPr>
            <a:r>
              <a:rPr lang="fr-FR" sz="2400" dirty="0" smtClean="0">
                <a:solidFill>
                  <a:srgbClr val="00B0F0"/>
                </a:solidFill>
                <a:hlinkClick r:id="rId2"/>
              </a:rPr>
              <a:t>http://uclouvain.academia.edu/JeanVanderdonckt/Papers</a:t>
            </a:r>
            <a:r>
              <a:rPr lang="fr-FR" sz="2400" dirty="0" smtClean="0">
                <a:solidFill>
                  <a:srgbClr val="00B0F0"/>
                </a:solidFill>
              </a:rPr>
              <a:t> </a:t>
            </a:r>
          </a:p>
          <a:p>
            <a:pPr eaLnBrk="1" hangingPunct="1">
              <a:lnSpc>
                <a:spcPct val="80000"/>
              </a:lnSpc>
              <a:buNone/>
            </a:pPr>
            <a:endParaRPr lang="fr-FR" sz="2800" b="1" dirty="0" smtClean="0"/>
          </a:p>
          <a:p>
            <a:pPr eaLnBrk="1" hangingPunct="1">
              <a:lnSpc>
                <a:spcPct val="80000"/>
              </a:lnSpc>
              <a:buNone/>
            </a:pPr>
            <a:endParaRPr lang="fr-FR" sz="2800" b="1" dirty="0" smtClean="0"/>
          </a:p>
          <a:p>
            <a:pPr eaLnBrk="1" hangingPunct="1">
              <a:lnSpc>
                <a:spcPct val="80000"/>
              </a:lnSpc>
              <a:buNone/>
            </a:pPr>
            <a:r>
              <a:rPr lang="fr-FR" sz="2400" dirty="0" err="1" smtClean="0"/>
              <a:t>Generating</a:t>
            </a:r>
            <a:r>
              <a:rPr lang="fr-FR" sz="2400" dirty="0" smtClean="0"/>
              <a:t> User Interface for Information Applications </a:t>
            </a:r>
            <a:r>
              <a:rPr lang="fr-FR" sz="2400" dirty="0" err="1" smtClean="0"/>
              <a:t>from</a:t>
            </a:r>
            <a:r>
              <a:rPr lang="fr-FR" sz="2400" dirty="0" smtClean="0"/>
              <a:t> </a:t>
            </a:r>
            <a:r>
              <a:rPr lang="fr-FR" sz="2400" dirty="0" err="1" smtClean="0"/>
              <a:t>Task</a:t>
            </a:r>
            <a:r>
              <a:rPr lang="fr-FR" sz="2400" dirty="0" smtClean="0"/>
              <a:t>, Domain and User </a:t>
            </a:r>
            <a:r>
              <a:rPr lang="fr-FR" sz="2400" dirty="0" err="1" smtClean="0"/>
              <a:t>models</a:t>
            </a:r>
            <a:r>
              <a:rPr lang="fr-FR" sz="2400" dirty="0" smtClean="0"/>
              <a:t> </a:t>
            </a:r>
            <a:r>
              <a:rPr lang="fr-FR" sz="2400" dirty="0" err="1" smtClean="0"/>
              <a:t>with</a:t>
            </a:r>
            <a:r>
              <a:rPr lang="fr-FR" sz="2400" dirty="0" smtClean="0"/>
              <a:t> DB-USE</a:t>
            </a:r>
          </a:p>
          <a:p>
            <a:pPr eaLnBrk="1" hangingPunct="1">
              <a:lnSpc>
                <a:spcPct val="80000"/>
              </a:lnSpc>
              <a:buNone/>
            </a:pPr>
            <a:r>
              <a:rPr lang="en-US" sz="2400" dirty="0" smtClean="0">
                <a:hlinkClick r:id="rId3"/>
              </a:rPr>
              <a:t>http://uclouvain.academia.edu/JeanVanderdonckt/Papers/270313/Generating_User_Interface_for_Information_Applications_from_Task_Domain_and_User_models_with_DB-USE</a:t>
            </a:r>
          </a:p>
          <a:p>
            <a:pPr eaLnBrk="1" hangingPunct="1">
              <a:lnSpc>
                <a:spcPct val="80000"/>
              </a:lnSpc>
              <a:buNone/>
            </a:pPr>
            <a:endParaRPr lang="fr-FR" sz="2800" dirty="0" smtClean="0"/>
          </a:p>
          <a:p>
            <a:pPr eaLnBrk="1" hangingPunct="1">
              <a:lnSpc>
                <a:spcPct val="80000"/>
              </a:lnSpc>
              <a:buNone/>
            </a:pPr>
            <a:r>
              <a:rPr lang="fr-FR" sz="2400" dirty="0" smtClean="0"/>
              <a:t>User Interface Composition </a:t>
            </a:r>
            <a:r>
              <a:rPr lang="fr-FR" sz="2400" dirty="0" err="1" smtClean="0"/>
              <a:t>with</a:t>
            </a:r>
            <a:r>
              <a:rPr lang="fr-FR" sz="2400" dirty="0" smtClean="0"/>
              <a:t> </a:t>
            </a:r>
            <a:r>
              <a:rPr lang="fr-FR" sz="2400" dirty="0" err="1" smtClean="0"/>
              <a:t>UsiXML</a:t>
            </a:r>
            <a:endParaRPr lang="fr-FR" sz="2400" dirty="0" smtClean="0"/>
          </a:p>
          <a:p>
            <a:pPr eaLnBrk="1" hangingPunct="1">
              <a:lnSpc>
                <a:spcPct val="80000"/>
              </a:lnSpc>
              <a:buNone/>
            </a:pPr>
            <a:r>
              <a:rPr lang="fr-FR" sz="2400" dirty="0" smtClean="0">
                <a:hlinkClick r:id="rId4"/>
              </a:rPr>
              <a:t>http://uclouvain.academia.edu/JeanVanderdonckt/Papers/270311/User_Interface_Composition_with_UsiXML</a:t>
            </a:r>
            <a:r>
              <a:rPr lang="fr-FR" sz="2400" dirty="0" smtClean="0"/>
              <a:t> </a:t>
            </a:r>
          </a:p>
        </p:txBody>
      </p:sp>
      <p:pic>
        <p:nvPicPr>
          <p:cNvPr id="4" name="Picture 10" descr="http://idata.over-blog.com/0/38/34/40/r__sum__.gif"/>
          <p:cNvPicPr>
            <a:picLocks noChangeAspect="1" noChangeArrowheads="1"/>
          </p:cNvPicPr>
          <p:nvPr/>
        </p:nvPicPr>
        <p:blipFill>
          <a:blip r:embed="rId5" cstate="print"/>
          <a:srcRect/>
          <a:stretch>
            <a:fillRect/>
          </a:stretch>
        </p:blipFill>
        <p:spPr bwMode="auto">
          <a:xfrm>
            <a:off x="9175750" y="1511301"/>
            <a:ext cx="1473200" cy="1259072"/>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254000"/>
            <a:ext cx="10312400" cy="842963"/>
          </a:xfrm>
        </p:spPr>
        <p:txBody>
          <a:bodyPr/>
          <a:lstStyle/>
          <a:p>
            <a:pPr eaLnBrk="1" hangingPunct="1"/>
            <a:r>
              <a:rPr lang="fr-FR" dirty="0" smtClean="0"/>
              <a:t>Equipe IIHM</a:t>
            </a:r>
          </a:p>
        </p:txBody>
      </p:sp>
      <p:sp>
        <p:nvSpPr>
          <p:cNvPr id="55299" name="Rectangle 3"/>
          <p:cNvSpPr>
            <a:spLocks noGrp="1" noChangeArrowheads="1"/>
          </p:cNvSpPr>
          <p:nvPr>
            <p:ph type="body" idx="4294967295"/>
          </p:nvPr>
        </p:nvSpPr>
        <p:spPr>
          <a:xfrm>
            <a:off x="523875" y="1169988"/>
            <a:ext cx="10312400" cy="5110162"/>
          </a:xfrm>
        </p:spPr>
        <p:txBody>
          <a:bodyPr/>
          <a:lstStyle/>
          <a:p>
            <a:pPr eaLnBrk="1" hangingPunct="1">
              <a:lnSpc>
                <a:spcPct val="80000"/>
              </a:lnSpc>
              <a:buNone/>
            </a:pPr>
            <a:r>
              <a:rPr lang="fr-FR" sz="2800" dirty="0" smtClean="0"/>
              <a:t>Université Joseph Fourier Grenoble : </a:t>
            </a:r>
            <a:r>
              <a:rPr lang="fr-FR" sz="2800" dirty="0" err="1" smtClean="0"/>
              <a:t>Joelle</a:t>
            </a:r>
            <a:r>
              <a:rPr lang="fr-FR" sz="2800" dirty="0" smtClean="0"/>
              <a:t> </a:t>
            </a:r>
            <a:r>
              <a:rPr lang="fr-FR" sz="2800" dirty="0" err="1" smtClean="0"/>
              <a:t>Coutaz</a:t>
            </a:r>
            <a:endParaRPr lang="fr-FR" sz="2800" dirty="0" smtClean="0"/>
          </a:p>
          <a:p>
            <a:pPr eaLnBrk="1" hangingPunct="1">
              <a:lnSpc>
                <a:spcPct val="80000"/>
              </a:lnSpc>
              <a:buNone/>
            </a:pPr>
            <a:r>
              <a:rPr lang="fr-FR" sz="2400" dirty="0" smtClean="0">
                <a:hlinkClick r:id="rId2"/>
              </a:rPr>
              <a:t>http://iihm.imag.fr/publication/</a:t>
            </a:r>
            <a:endParaRPr lang="fr-FR" sz="2400" dirty="0" smtClean="0"/>
          </a:p>
          <a:p>
            <a:pPr eaLnBrk="1" hangingPunct="1">
              <a:lnSpc>
                <a:spcPct val="80000"/>
              </a:lnSpc>
              <a:buNone/>
            </a:pPr>
            <a:endParaRPr lang="fr-FR" sz="2800" dirty="0" smtClean="0"/>
          </a:p>
          <a:p>
            <a:pPr eaLnBrk="1" hangingPunct="1">
              <a:lnSpc>
                <a:spcPct val="80000"/>
              </a:lnSpc>
              <a:buNone/>
            </a:pPr>
            <a:endParaRPr lang="fr-FR" sz="2800" dirty="0" smtClean="0"/>
          </a:p>
          <a:p>
            <a:pPr eaLnBrk="1" hangingPunct="1">
              <a:lnSpc>
                <a:spcPct val="80000"/>
              </a:lnSpc>
              <a:buNone/>
            </a:pPr>
            <a:r>
              <a:rPr lang="fr-FR" sz="2400" dirty="0" smtClean="0">
                <a:hlinkClick r:id="rId3"/>
              </a:rPr>
              <a:t>http://iihm.imag.fr/publication/MFC11b/</a:t>
            </a:r>
            <a:r>
              <a:rPr lang="fr-FR" sz="2400" dirty="0" smtClean="0"/>
              <a:t> </a:t>
            </a:r>
            <a:r>
              <a:rPr lang="en-US" sz="2800" dirty="0" smtClean="0"/>
              <a:t>Flexible Plans for Adaptation by End-Users</a:t>
            </a:r>
          </a:p>
          <a:p>
            <a:pPr eaLnBrk="1" hangingPunct="1">
              <a:lnSpc>
                <a:spcPct val="80000"/>
              </a:lnSpc>
              <a:buNone/>
            </a:pPr>
            <a:endParaRPr lang="en-US" sz="2800" b="1" dirty="0" smtClean="0"/>
          </a:p>
          <a:p>
            <a:pPr eaLnBrk="1" hangingPunct="1">
              <a:lnSpc>
                <a:spcPct val="80000"/>
              </a:lnSpc>
              <a:buNone/>
            </a:pPr>
            <a:r>
              <a:rPr lang="fr-FR" sz="2400" dirty="0" smtClean="0">
                <a:hlinkClick r:id="rId4"/>
              </a:rPr>
              <a:t>http://iihm.imag.fr/publication/GCM+09a/</a:t>
            </a:r>
            <a:r>
              <a:rPr lang="fr-FR" sz="2400" dirty="0" smtClean="0"/>
              <a:t> </a:t>
            </a:r>
          </a:p>
          <a:p>
            <a:pPr eaLnBrk="1" hangingPunct="1">
              <a:lnSpc>
                <a:spcPct val="80000"/>
              </a:lnSpc>
              <a:buNone/>
            </a:pPr>
            <a:r>
              <a:rPr lang="fr-FR" sz="2800" b="1" dirty="0" smtClean="0"/>
              <a:t> </a:t>
            </a:r>
            <a:r>
              <a:rPr lang="fr-FR" sz="2800" dirty="0" smtClean="0"/>
              <a:t>Composition dynamique d’Interfaces Homme-Machine : Besoin utilisateur ou Défi de chercheur ?</a:t>
            </a:r>
          </a:p>
          <a:p>
            <a:pPr eaLnBrk="1" hangingPunct="1">
              <a:lnSpc>
                <a:spcPct val="80000"/>
              </a:lnSpc>
              <a:buNone/>
            </a:pPr>
            <a:endParaRPr lang="fr-FR" sz="2800" dirty="0" smtClean="0"/>
          </a:p>
          <a:p>
            <a:pPr eaLnBrk="1" hangingPunct="1">
              <a:lnSpc>
                <a:spcPct val="80000"/>
              </a:lnSpc>
              <a:buNone/>
            </a:pPr>
            <a:r>
              <a:rPr lang="fr-FR" sz="2800" dirty="0" smtClean="0"/>
              <a:t>Model </a:t>
            </a:r>
            <a:r>
              <a:rPr lang="fr-FR" sz="2800" dirty="0" err="1" smtClean="0"/>
              <a:t>Driven</a:t>
            </a:r>
            <a:r>
              <a:rPr lang="fr-FR" sz="2800" dirty="0" smtClean="0"/>
              <a:t> Adaptation for Plastic User Interfaces, </a:t>
            </a:r>
            <a:r>
              <a:rPr lang="fr-FR" sz="2800" dirty="0" err="1" smtClean="0"/>
              <a:t>Proceedings</a:t>
            </a:r>
            <a:r>
              <a:rPr lang="fr-FR" sz="2800" dirty="0" smtClean="0"/>
              <a:t> of the 11th IFIP TC 13 International </a:t>
            </a:r>
            <a:r>
              <a:rPr lang="fr-FR" sz="2800" dirty="0" err="1" smtClean="0"/>
              <a:t>Conference</a:t>
            </a:r>
            <a:r>
              <a:rPr lang="fr-FR" sz="2800" dirty="0" smtClean="0"/>
              <a:t> Interact’07</a:t>
            </a:r>
            <a:br>
              <a:rPr lang="fr-FR" sz="2800" dirty="0" smtClean="0"/>
            </a:br>
            <a:r>
              <a:rPr lang="fr-FR" sz="2800" dirty="0" smtClean="0"/>
              <a:t/>
            </a:r>
            <a:br>
              <a:rPr lang="fr-FR" sz="2800" dirty="0" smtClean="0"/>
            </a:br>
            <a:r>
              <a:rPr lang="fr-FR" sz="2800" dirty="0" smtClean="0"/>
              <a:t/>
            </a:r>
            <a:br>
              <a:rPr lang="fr-FR" sz="2800" dirty="0" smtClean="0"/>
            </a:br>
            <a:r>
              <a:rPr lang="fr-FR" sz="2800" dirty="0" smtClean="0"/>
              <a:t/>
            </a:r>
            <a:br>
              <a:rPr lang="fr-FR" sz="2800" dirty="0" smtClean="0"/>
            </a:br>
            <a:r>
              <a:rPr lang="fr-FR" sz="2800" dirty="0" smtClean="0"/>
              <a:t/>
            </a:r>
            <a:br>
              <a:rPr lang="fr-FR" sz="2800" dirty="0" smtClean="0"/>
            </a:br>
            <a:r>
              <a:rPr lang="fr-FR" sz="2800" dirty="0" smtClean="0"/>
              <a:t/>
            </a:r>
            <a:br>
              <a:rPr lang="fr-FR" sz="2800" dirty="0" smtClean="0"/>
            </a:br>
            <a:r>
              <a:rPr lang="fr-FR" sz="2800" dirty="0" smtClean="0"/>
              <a:t/>
            </a:r>
            <a:br>
              <a:rPr lang="fr-FR" sz="2800" dirty="0" smtClean="0"/>
            </a:br>
            <a:endParaRPr lang="fr-FR" sz="2800" dirty="0" smtClean="0"/>
          </a:p>
        </p:txBody>
      </p:sp>
      <p:pic>
        <p:nvPicPr>
          <p:cNvPr id="4" name="Picture 10" descr="http://idata.over-blog.com/0/38/34/40/r__sum__.gif"/>
          <p:cNvPicPr>
            <a:picLocks noChangeAspect="1" noChangeArrowheads="1"/>
          </p:cNvPicPr>
          <p:nvPr/>
        </p:nvPicPr>
        <p:blipFill>
          <a:blip r:embed="rId5" cstate="print"/>
          <a:srcRect/>
          <a:stretch>
            <a:fillRect/>
          </a:stretch>
        </p:blipFill>
        <p:spPr bwMode="auto">
          <a:xfrm>
            <a:off x="9213850" y="987426"/>
            <a:ext cx="1473200" cy="1259072"/>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782638" y="127000"/>
            <a:ext cx="9432925" cy="1271588"/>
          </a:xfrm>
        </p:spPr>
        <p:txBody>
          <a:bodyPr/>
          <a:lstStyle/>
          <a:p>
            <a:pPr eaLnBrk="1" hangingPunct="1">
              <a:buSzPct val="36000"/>
              <a:defRPr/>
            </a:pPr>
            <a:r>
              <a:rPr lang="en-GB" sz="5700" dirty="0" err="1" smtClean="0">
                <a:latin typeface="Times (CE)" charset="0"/>
              </a:rPr>
              <a:t>Equipe</a:t>
            </a:r>
            <a:r>
              <a:rPr lang="en-GB" sz="5700" dirty="0" smtClean="0">
                <a:latin typeface="Times (CE)" charset="0"/>
              </a:rPr>
              <a:t> RAINBOW I3S</a:t>
            </a:r>
          </a:p>
        </p:txBody>
      </p:sp>
      <p:sp>
        <p:nvSpPr>
          <p:cNvPr id="68611" name="Text Box 2"/>
          <p:cNvSpPr txBox="1">
            <a:spLocks noChangeArrowheads="1"/>
          </p:cNvSpPr>
          <p:nvPr/>
        </p:nvSpPr>
        <p:spPr bwMode="auto">
          <a:xfrm>
            <a:off x="534988" y="2753304"/>
            <a:ext cx="9432925" cy="1745093"/>
          </a:xfrm>
          <a:prstGeom prst="rect">
            <a:avLst/>
          </a:prstGeom>
          <a:noFill/>
          <a:ln w="9525">
            <a:noFill/>
            <a:miter lim="800000"/>
            <a:headEnd/>
            <a:tailEnd/>
          </a:ln>
        </p:spPr>
        <p:txBody>
          <a:bodyPr lIns="0" tIns="0" rIns="0" bIns="0" anchor="ctr">
            <a:spAutoFit/>
          </a:bodyPr>
          <a:lstStyle/>
          <a:p>
            <a:pPr marL="227013" indent="-227013" algn="ctr">
              <a:buClr>
                <a:srgbClr val="000000"/>
              </a:buClr>
              <a:buSzPct val="27000"/>
              <a:tabLst>
                <a:tab pos="765175" algn="l"/>
                <a:tab pos="1531938" algn="l"/>
                <a:tab pos="2297113" algn="l"/>
                <a:tab pos="3063875" algn="l"/>
                <a:tab pos="3829050" algn="l"/>
                <a:tab pos="4595813" algn="l"/>
                <a:tab pos="5362575" algn="l"/>
                <a:tab pos="6127750" algn="l"/>
                <a:tab pos="6894513" algn="l"/>
                <a:tab pos="7659688" algn="l"/>
                <a:tab pos="8426450" algn="l"/>
              </a:tabLst>
            </a:pPr>
            <a:r>
              <a:rPr lang="en-GB" sz="4200" dirty="0" smtClean="0">
                <a:solidFill>
                  <a:schemeClr val="tx2"/>
                </a:solidFill>
                <a:latin typeface="Times (CE)"/>
              </a:rPr>
              <a:t>Construction </a:t>
            </a:r>
            <a:r>
              <a:rPr lang="en-GB" sz="4200" dirty="0" err="1" smtClean="0">
                <a:solidFill>
                  <a:schemeClr val="tx2"/>
                </a:solidFill>
                <a:latin typeface="Times (CE)"/>
              </a:rPr>
              <a:t>d’applications</a:t>
            </a:r>
            <a:r>
              <a:rPr lang="en-GB" sz="4200" dirty="0" smtClean="0">
                <a:solidFill>
                  <a:schemeClr val="tx2"/>
                </a:solidFill>
                <a:latin typeface="Times (CE)"/>
              </a:rPr>
              <a:t> </a:t>
            </a:r>
            <a:r>
              <a:rPr lang="en-GB" sz="4200" dirty="0" err="1" smtClean="0">
                <a:solidFill>
                  <a:schemeClr val="tx2"/>
                </a:solidFill>
                <a:latin typeface="Times (CE)"/>
              </a:rPr>
              <a:t>adaptables</a:t>
            </a:r>
            <a:r>
              <a:rPr lang="en-GB" sz="4200" dirty="0" smtClean="0">
                <a:solidFill>
                  <a:schemeClr val="tx2"/>
                </a:solidFill>
                <a:latin typeface="Times (CE)"/>
              </a:rPr>
              <a:t> par composition</a:t>
            </a:r>
          </a:p>
          <a:p>
            <a:pPr marL="227013" indent="-227013" algn="ctr">
              <a:buClr>
                <a:srgbClr val="000000"/>
              </a:buClr>
              <a:buSzPct val="27000"/>
              <a:tabLst>
                <a:tab pos="765175" algn="l"/>
                <a:tab pos="1531938" algn="l"/>
                <a:tab pos="2297113" algn="l"/>
                <a:tab pos="3063875" algn="l"/>
                <a:tab pos="3829050" algn="l"/>
                <a:tab pos="4595813" algn="l"/>
                <a:tab pos="5362575" algn="l"/>
                <a:tab pos="6127750" algn="l"/>
                <a:tab pos="6894513" algn="l"/>
                <a:tab pos="7659688" algn="l"/>
                <a:tab pos="8426450" algn="l"/>
              </a:tabLst>
            </a:pPr>
            <a:endParaRPr lang="en-GB" sz="4200" dirty="0">
              <a:solidFill>
                <a:schemeClr val="tx2"/>
              </a:solidFill>
              <a:latin typeface="Times (CE)"/>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2"/>
          <p:cNvSpPr>
            <a:spLocks noGrp="1"/>
          </p:cNvSpPr>
          <p:nvPr>
            <p:ph type="title"/>
          </p:nvPr>
        </p:nvSpPr>
        <p:spPr/>
        <p:txBody>
          <a:bodyPr/>
          <a:lstStyle/>
          <a:p>
            <a:pPr eaLnBrk="1" hangingPunct="1">
              <a:defRPr/>
            </a:pPr>
            <a:r>
              <a:rPr lang="en-US" smtClean="0"/>
              <a:t>Un modèle inspiré d’Arche pour les services </a:t>
            </a:r>
          </a:p>
        </p:txBody>
      </p:sp>
      <p:sp>
        <p:nvSpPr>
          <p:cNvPr id="91139" name="Espace réservé du contenu 3"/>
          <p:cNvSpPr>
            <a:spLocks noGrp="1"/>
          </p:cNvSpPr>
          <p:nvPr>
            <p:ph sz="quarter" idx="1"/>
          </p:nvPr>
        </p:nvSpPr>
        <p:spPr>
          <a:xfrm>
            <a:off x="369887" y="498475"/>
            <a:ext cx="10679113" cy="5856288"/>
          </a:xfrm>
        </p:spPr>
        <p:txBody>
          <a:bodyPr/>
          <a:lstStyle/>
          <a:p>
            <a:pPr eaLnBrk="1" hangingPunct="1">
              <a:buFont typeface="Wingdings" pitchFamily="2" charset="2"/>
              <a:buNone/>
            </a:pPr>
            <a:endParaRPr lang="en-US" dirty="0" smtClean="0"/>
          </a:p>
          <a:p>
            <a:pPr eaLnBrk="1" hangingPunct="1"/>
            <a:endParaRPr lang="en-US" dirty="0" smtClean="0"/>
          </a:p>
          <a:p>
            <a:pPr eaLnBrk="1" hangingPunct="1">
              <a:buNone/>
            </a:pPr>
            <a:r>
              <a:rPr lang="en-US" sz="2800" dirty="0" smtClean="0"/>
              <a:t>Proposer un </a:t>
            </a:r>
            <a:r>
              <a:rPr lang="en-US" sz="2800" dirty="0" err="1" smtClean="0"/>
              <a:t>modèle</a:t>
            </a:r>
            <a:r>
              <a:rPr lang="en-US" sz="2800" dirty="0" smtClean="0"/>
              <a:t> </a:t>
            </a:r>
            <a:r>
              <a:rPr lang="en-US" sz="2800" dirty="0" err="1" smtClean="0"/>
              <a:t>d’architecture</a:t>
            </a:r>
            <a:r>
              <a:rPr lang="en-US" sz="2800" dirty="0" smtClean="0"/>
              <a:t> </a:t>
            </a:r>
          </a:p>
          <a:p>
            <a:pPr eaLnBrk="1" hangingPunct="1">
              <a:buNone/>
            </a:pPr>
            <a:r>
              <a:rPr lang="en-US" sz="2800" dirty="0" smtClean="0"/>
              <a:t>pour un service </a:t>
            </a:r>
            <a:r>
              <a:rPr lang="en-US" sz="2800" dirty="0" err="1" smtClean="0"/>
              <a:t>interactif</a:t>
            </a:r>
            <a:endParaRPr lang="en-US" sz="2800" dirty="0" smtClean="0"/>
          </a:p>
          <a:p>
            <a:pPr eaLnBrk="1" hangingPunct="1">
              <a:buFont typeface="Wingdings" pitchFamily="2" charset="2"/>
              <a:buNone/>
            </a:pPr>
            <a:endParaRPr lang="en-US" sz="2800" dirty="0" smtClean="0"/>
          </a:p>
          <a:p>
            <a:pPr eaLnBrk="1" hangingPunct="1">
              <a:buFont typeface="Wingdings" pitchFamily="2" charset="2"/>
              <a:buNone/>
            </a:pPr>
            <a:endParaRPr lang="en-US" sz="2800" dirty="0" smtClean="0"/>
          </a:p>
          <a:p>
            <a:pPr eaLnBrk="1" hangingPunct="1">
              <a:buFont typeface="Wingdings" pitchFamily="2" charset="2"/>
              <a:buNone/>
            </a:pPr>
            <a:endParaRPr lang="en-US" sz="2800" dirty="0" smtClean="0"/>
          </a:p>
          <a:p>
            <a:pPr eaLnBrk="1" hangingPunct="1">
              <a:buFont typeface="Wingdings" pitchFamily="2" charset="2"/>
              <a:buNone/>
            </a:pPr>
            <a:r>
              <a:rPr lang="en-US" sz="2800" dirty="0" smtClean="0"/>
              <a:t>N services </a:t>
            </a:r>
            <a:r>
              <a:rPr lang="en-US" sz="2800" dirty="0" err="1" smtClean="0"/>
              <a:t>fonctionnels</a:t>
            </a:r>
            <a:r>
              <a:rPr lang="en-US" sz="2800" dirty="0" smtClean="0"/>
              <a:t> et </a:t>
            </a:r>
            <a:r>
              <a:rPr lang="en-US" sz="2800" dirty="0" err="1" smtClean="0"/>
              <a:t>leurs</a:t>
            </a:r>
            <a:r>
              <a:rPr lang="en-US" sz="2800" dirty="0" smtClean="0"/>
              <a:t> interactions </a:t>
            </a:r>
            <a:r>
              <a:rPr lang="en-US" sz="2800" dirty="0" err="1" smtClean="0"/>
              <a:t>utilisateurs</a:t>
            </a:r>
            <a:r>
              <a:rPr lang="en-US" sz="2800" dirty="0" smtClean="0"/>
              <a:t> : comment </a:t>
            </a:r>
            <a:r>
              <a:rPr lang="en-US" sz="2800" dirty="0" err="1" smtClean="0"/>
              <a:t>fusionner</a:t>
            </a:r>
            <a:r>
              <a:rPr lang="en-US" sz="2800" dirty="0" smtClean="0"/>
              <a:t> le tout ?</a:t>
            </a:r>
          </a:p>
        </p:txBody>
      </p:sp>
      <p:grpSp>
        <p:nvGrpSpPr>
          <p:cNvPr id="91140" name="Group 3"/>
          <p:cNvGrpSpPr>
            <a:grpSpLocks/>
          </p:cNvGrpSpPr>
          <p:nvPr/>
        </p:nvGrpSpPr>
        <p:grpSpPr bwMode="auto">
          <a:xfrm>
            <a:off x="2598738" y="5186363"/>
            <a:ext cx="1657350" cy="868362"/>
            <a:chOff x="340" y="2857"/>
            <a:chExt cx="952" cy="543"/>
          </a:xfrm>
        </p:grpSpPr>
        <p:sp>
          <p:nvSpPr>
            <p:cNvPr id="91217" name="Rectangle 4"/>
            <p:cNvSpPr>
              <a:spLocks noChangeArrowheads="1"/>
            </p:cNvSpPr>
            <p:nvPr/>
          </p:nvSpPr>
          <p:spPr bwMode="auto">
            <a:xfrm>
              <a:off x="340" y="3288"/>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1218" name="Rectangle 5"/>
            <p:cNvSpPr>
              <a:spLocks noChangeArrowheads="1"/>
            </p:cNvSpPr>
            <p:nvPr/>
          </p:nvSpPr>
          <p:spPr bwMode="auto">
            <a:xfrm>
              <a:off x="1089" y="3288"/>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1219" name="Rectangle 6"/>
            <p:cNvSpPr>
              <a:spLocks noChangeArrowheads="1"/>
            </p:cNvSpPr>
            <p:nvPr/>
          </p:nvSpPr>
          <p:spPr bwMode="auto">
            <a:xfrm>
              <a:off x="953" y="3039"/>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1220" name="Rectangle 7"/>
            <p:cNvSpPr>
              <a:spLocks noChangeArrowheads="1"/>
            </p:cNvSpPr>
            <p:nvPr/>
          </p:nvSpPr>
          <p:spPr bwMode="auto">
            <a:xfrm>
              <a:off x="432" y="3039"/>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1221" name="Rectangle 8"/>
            <p:cNvSpPr>
              <a:spLocks noChangeArrowheads="1"/>
            </p:cNvSpPr>
            <p:nvPr/>
          </p:nvSpPr>
          <p:spPr bwMode="auto">
            <a:xfrm>
              <a:off x="703" y="2857"/>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1222" name="AutoShape 9"/>
            <p:cNvCxnSpPr>
              <a:cxnSpLocks noChangeShapeType="1"/>
              <a:stCxn id="91217" idx="0"/>
              <a:endCxn id="91220" idx="2"/>
            </p:cNvCxnSpPr>
            <p:nvPr/>
          </p:nvCxnSpPr>
          <p:spPr bwMode="auto">
            <a:xfrm flipV="1">
              <a:off x="454" y="3152"/>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1223" name="AutoShape 10"/>
            <p:cNvCxnSpPr>
              <a:cxnSpLocks noChangeShapeType="1"/>
              <a:stCxn id="91220" idx="0"/>
              <a:endCxn id="91221" idx="1"/>
            </p:cNvCxnSpPr>
            <p:nvPr/>
          </p:nvCxnSpPr>
          <p:spPr bwMode="auto">
            <a:xfrm flipV="1">
              <a:off x="568" y="2914"/>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1224" name="AutoShape 11"/>
            <p:cNvCxnSpPr>
              <a:cxnSpLocks noChangeShapeType="1"/>
              <a:stCxn id="91221" idx="3"/>
              <a:endCxn id="91219" idx="0"/>
            </p:cNvCxnSpPr>
            <p:nvPr/>
          </p:nvCxnSpPr>
          <p:spPr bwMode="auto">
            <a:xfrm>
              <a:off x="930" y="2914"/>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1225" name="AutoShape 12"/>
            <p:cNvCxnSpPr>
              <a:cxnSpLocks noChangeShapeType="1"/>
              <a:stCxn id="91219" idx="2"/>
              <a:endCxn id="91218" idx="0"/>
            </p:cNvCxnSpPr>
            <p:nvPr/>
          </p:nvCxnSpPr>
          <p:spPr bwMode="auto">
            <a:xfrm>
              <a:off x="1066" y="3152"/>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91141" name="Group 13"/>
          <p:cNvGrpSpPr>
            <a:grpSpLocks/>
          </p:cNvGrpSpPr>
          <p:nvPr/>
        </p:nvGrpSpPr>
        <p:grpSpPr bwMode="auto">
          <a:xfrm>
            <a:off x="747713" y="6000750"/>
            <a:ext cx="1655762" cy="869950"/>
            <a:chOff x="1020" y="3651"/>
            <a:chExt cx="952" cy="543"/>
          </a:xfrm>
        </p:grpSpPr>
        <p:sp>
          <p:nvSpPr>
            <p:cNvPr id="91208" name="Rectangle 14"/>
            <p:cNvSpPr>
              <a:spLocks noChangeArrowheads="1"/>
            </p:cNvSpPr>
            <p:nvPr/>
          </p:nvSpPr>
          <p:spPr bwMode="auto">
            <a:xfrm>
              <a:off x="1020" y="4082"/>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1209" name="Rectangle 15"/>
            <p:cNvSpPr>
              <a:spLocks noChangeArrowheads="1"/>
            </p:cNvSpPr>
            <p:nvPr/>
          </p:nvSpPr>
          <p:spPr bwMode="auto">
            <a:xfrm>
              <a:off x="1770" y="4082"/>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1210" name="Rectangle 16"/>
            <p:cNvSpPr>
              <a:spLocks noChangeArrowheads="1"/>
            </p:cNvSpPr>
            <p:nvPr/>
          </p:nvSpPr>
          <p:spPr bwMode="auto">
            <a:xfrm>
              <a:off x="1633" y="3832"/>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1211" name="Rectangle 17"/>
            <p:cNvSpPr>
              <a:spLocks noChangeArrowheads="1"/>
            </p:cNvSpPr>
            <p:nvPr/>
          </p:nvSpPr>
          <p:spPr bwMode="auto">
            <a:xfrm>
              <a:off x="1113" y="3832"/>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1212" name="Rectangle 18"/>
            <p:cNvSpPr>
              <a:spLocks noChangeArrowheads="1"/>
            </p:cNvSpPr>
            <p:nvPr/>
          </p:nvSpPr>
          <p:spPr bwMode="auto">
            <a:xfrm>
              <a:off x="1383" y="3651"/>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1213" name="AutoShape 19"/>
            <p:cNvCxnSpPr>
              <a:cxnSpLocks noChangeShapeType="1"/>
              <a:stCxn id="91208" idx="0"/>
              <a:endCxn id="91211" idx="2"/>
            </p:cNvCxnSpPr>
            <p:nvPr/>
          </p:nvCxnSpPr>
          <p:spPr bwMode="auto">
            <a:xfrm flipV="1">
              <a:off x="1134" y="3946"/>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1214" name="AutoShape 20"/>
            <p:cNvCxnSpPr>
              <a:cxnSpLocks noChangeShapeType="1"/>
              <a:stCxn id="91211" idx="0"/>
              <a:endCxn id="91212" idx="1"/>
            </p:cNvCxnSpPr>
            <p:nvPr/>
          </p:nvCxnSpPr>
          <p:spPr bwMode="auto">
            <a:xfrm flipV="1">
              <a:off x="1248" y="3708"/>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1215" name="AutoShape 21"/>
            <p:cNvCxnSpPr>
              <a:cxnSpLocks noChangeShapeType="1"/>
              <a:stCxn id="91212" idx="3"/>
              <a:endCxn id="91210" idx="0"/>
            </p:cNvCxnSpPr>
            <p:nvPr/>
          </p:nvCxnSpPr>
          <p:spPr bwMode="auto">
            <a:xfrm>
              <a:off x="1610" y="3708"/>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1216" name="AutoShape 22"/>
            <p:cNvCxnSpPr>
              <a:cxnSpLocks noChangeShapeType="1"/>
              <a:stCxn id="91210" idx="2"/>
              <a:endCxn id="91209" idx="0"/>
            </p:cNvCxnSpPr>
            <p:nvPr/>
          </p:nvCxnSpPr>
          <p:spPr bwMode="auto">
            <a:xfrm>
              <a:off x="1746" y="3946"/>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91142" name="Group 33"/>
          <p:cNvGrpSpPr>
            <a:grpSpLocks/>
          </p:cNvGrpSpPr>
          <p:nvPr/>
        </p:nvGrpSpPr>
        <p:grpSpPr bwMode="auto">
          <a:xfrm>
            <a:off x="4379913" y="5948363"/>
            <a:ext cx="1655762" cy="869950"/>
            <a:chOff x="2608" y="3764"/>
            <a:chExt cx="952" cy="543"/>
          </a:xfrm>
        </p:grpSpPr>
        <p:sp>
          <p:nvSpPr>
            <p:cNvPr id="91199" name="Rectangle 34"/>
            <p:cNvSpPr>
              <a:spLocks noChangeArrowheads="1"/>
            </p:cNvSpPr>
            <p:nvPr/>
          </p:nvSpPr>
          <p:spPr bwMode="auto">
            <a:xfrm>
              <a:off x="2608" y="4195"/>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1200" name="Rectangle 35"/>
            <p:cNvSpPr>
              <a:spLocks noChangeArrowheads="1"/>
            </p:cNvSpPr>
            <p:nvPr/>
          </p:nvSpPr>
          <p:spPr bwMode="auto">
            <a:xfrm>
              <a:off x="3357" y="4195"/>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1201" name="Rectangle 36"/>
            <p:cNvSpPr>
              <a:spLocks noChangeArrowheads="1"/>
            </p:cNvSpPr>
            <p:nvPr/>
          </p:nvSpPr>
          <p:spPr bwMode="auto">
            <a:xfrm>
              <a:off x="3220" y="3946"/>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1202" name="Rectangle 37"/>
            <p:cNvSpPr>
              <a:spLocks noChangeArrowheads="1"/>
            </p:cNvSpPr>
            <p:nvPr/>
          </p:nvSpPr>
          <p:spPr bwMode="auto">
            <a:xfrm>
              <a:off x="2700" y="3946"/>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1203" name="Rectangle 38"/>
            <p:cNvSpPr>
              <a:spLocks noChangeArrowheads="1"/>
            </p:cNvSpPr>
            <p:nvPr/>
          </p:nvSpPr>
          <p:spPr bwMode="auto">
            <a:xfrm>
              <a:off x="2971" y="3764"/>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1204" name="AutoShape 39"/>
            <p:cNvCxnSpPr>
              <a:cxnSpLocks noChangeShapeType="1"/>
              <a:stCxn id="91199" idx="0"/>
              <a:endCxn id="91202" idx="2"/>
            </p:cNvCxnSpPr>
            <p:nvPr/>
          </p:nvCxnSpPr>
          <p:spPr bwMode="auto">
            <a:xfrm flipV="1">
              <a:off x="2721" y="4059"/>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1205" name="AutoShape 40"/>
            <p:cNvCxnSpPr>
              <a:cxnSpLocks noChangeShapeType="1"/>
              <a:stCxn id="91202" idx="0"/>
              <a:endCxn id="91203" idx="1"/>
            </p:cNvCxnSpPr>
            <p:nvPr/>
          </p:nvCxnSpPr>
          <p:spPr bwMode="auto">
            <a:xfrm flipV="1">
              <a:off x="2835" y="3821"/>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1206" name="AutoShape 41"/>
            <p:cNvCxnSpPr>
              <a:cxnSpLocks noChangeShapeType="1"/>
              <a:stCxn id="91203" idx="3"/>
              <a:endCxn id="91201" idx="0"/>
            </p:cNvCxnSpPr>
            <p:nvPr/>
          </p:nvCxnSpPr>
          <p:spPr bwMode="auto">
            <a:xfrm>
              <a:off x="3197" y="3821"/>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1207" name="AutoShape 42"/>
            <p:cNvCxnSpPr>
              <a:cxnSpLocks noChangeShapeType="1"/>
              <a:stCxn id="91201" idx="2"/>
              <a:endCxn id="91200" idx="0"/>
            </p:cNvCxnSpPr>
            <p:nvPr/>
          </p:nvCxnSpPr>
          <p:spPr bwMode="auto">
            <a:xfrm>
              <a:off x="3334" y="4059"/>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91143" name="Group 43"/>
          <p:cNvGrpSpPr>
            <a:grpSpLocks/>
          </p:cNvGrpSpPr>
          <p:nvPr/>
        </p:nvGrpSpPr>
        <p:grpSpPr bwMode="auto">
          <a:xfrm>
            <a:off x="6624638" y="5918200"/>
            <a:ext cx="1657350" cy="869950"/>
            <a:chOff x="3696" y="3424"/>
            <a:chExt cx="952" cy="543"/>
          </a:xfrm>
        </p:grpSpPr>
        <p:sp>
          <p:nvSpPr>
            <p:cNvPr id="91190" name="Rectangle 44"/>
            <p:cNvSpPr>
              <a:spLocks noChangeArrowheads="1"/>
            </p:cNvSpPr>
            <p:nvPr/>
          </p:nvSpPr>
          <p:spPr bwMode="auto">
            <a:xfrm>
              <a:off x="3696" y="3855"/>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1191" name="Rectangle 45"/>
            <p:cNvSpPr>
              <a:spLocks noChangeArrowheads="1"/>
            </p:cNvSpPr>
            <p:nvPr/>
          </p:nvSpPr>
          <p:spPr bwMode="auto">
            <a:xfrm>
              <a:off x="4446" y="3855"/>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1192" name="Rectangle 46"/>
            <p:cNvSpPr>
              <a:spLocks noChangeArrowheads="1"/>
            </p:cNvSpPr>
            <p:nvPr/>
          </p:nvSpPr>
          <p:spPr bwMode="auto">
            <a:xfrm>
              <a:off x="4309" y="3606"/>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1193" name="Rectangle 47"/>
            <p:cNvSpPr>
              <a:spLocks noChangeArrowheads="1"/>
            </p:cNvSpPr>
            <p:nvPr/>
          </p:nvSpPr>
          <p:spPr bwMode="auto">
            <a:xfrm>
              <a:off x="3789" y="3606"/>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1194" name="Rectangle 48"/>
            <p:cNvSpPr>
              <a:spLocks noChangeArrowheads="1"/>
            </p:cNvSpPr>
            <p:nvPr/>
          </p:nvSpPr>
          <p:spPr bwMode="auto">
            <a:xfrm>
              <a:off x="4059" y="3424"/>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1195" name="AutoShape 49"/>
            <p:cNvCxnSpPr>
              <a:cxnSpLocks noChangeShapeType="1"/>
              <a:stCxn id="91190" idx="0"/>
              <a:endCxn id="91193" idx="2"/>
            </p:cNvCxnSpPr>
            <p:nvPr/>
          </p:nvCxnSpPr>
          <p:spPr bwMode="auto">
            <a:xfrm flipV="1">
              <a:off x="3810" y="3719"/>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1196" name="AutoShape 50"/>
            <p:cNvCxnSpPr>
              <a:cxnSpLocks noChangeShapeType="1"/>
              <a:stCxn id="91193" idx="0"/>
              <a:endCxn id="91194" idx="1"/>
            </p:cNvCxnSpPr>
            <p:nvPr/>
          </p:nvCxnSpPr>
          <p:spPr bwMode="auto">
            <a:xfrm flipV="1">
              <a:off x="3924" y="3481"/>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1197" name="AutoShape 51"/>
            <p:cNvCxnSpPr>
              <a:cxnSpLocks noChangeShapeType="1"/>
              <a:stCxn id="91194" idx="3"/>
              <a:endCxn id="91192" idx="0"/>
            </p:cNvCxnSpPr>
            <p:nvPr/>
          </p:nvCxnSpPr>
          <p:spPr bwMode="auto">
            <a:xfrm>
              <a:off x="4286" y="3481"/>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1198" name="AutoShape 52"/>
            <p:cNvCxnSpPr>
              <a:cxnSpLocks noChangeShapeType="1"/>
              <a:stCxn id="91192" idx="2"/>
              <a:endCxn id="91191" idx="0"/>
            </p:cNvCxnSpPr>
            <p:nvPr/>
          </p:nvCxnSpPr>
          <p:spPr bwMode="auto">
            <a:xfrm>
              <a:off x="4422" y="3719"/>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91144" name="Group 53"/>
          <p:cNvGrpSpPr>
            <a:grpSpLocks/>
          </p:cNvGrpSpPr>
          <p:nvPr/>
        </p:nvGrpSpPr>
        <p:grpSpPr bwMode="auto">
          <a:xfrm>
            <a:off x="8664575" y="5768975"/>
            <a:ext cx="1655763" cy="868363"/>
            <a:chOff x="4649" y="3628"/>
            <a:chExt cx="952" cy="543"/>
          </a:xfrm>
        </p:grpSpPr>
        <p:sp>
          <p:nvSpPr>
            <p:cNvPr id="91181" name="Rectangle 54"/>
            <p:cNvSpPr>
              <a:spLocks noChangeArrowheads="1"/>
            </p:cNvSpPr>
            <p:nvPr/>
          </p:nvSpPr>
          <p:spPr bwMode="auto">
            <a:xfrm>
              <a:off x="4649" y="4059"/>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1182" name="Rectangle 55"/>
            <p:cNvSpPr>
              <a:spLocks noChangeArrowheads="1"/>
            </p:cNvSpPr>
            <p:nvPr/>
          </p:nvSpPr>
          <p:spPr bwMode="auto">
            <a:xfrm>
              <a:off x="5398" y="4059"/>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1183" name="Rectangle 56"/>
            <p:cNvSpPr>
              <a:spLocks noChangeArrowheads="1"/>
            </p:cNvSpPr>
            <p:nvPr/>
          </p:nvSpPr>
          <p:spPr bwMode="auto">
            <a:xfrm>
              <a:off x="5261" y="3810"/>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1184" name="Rectangle 57"/>
            <p:cNvSpPr>
              <a:spLocks noChangeArrowheads="1"/>
            </p:cNvSpPr>
            <p:nvPr/>
          </p:nvSpPr>
          <p:spPr bwMode="auto">
            <a:xfrm>
              <a:off x="4741" y="3810"/>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1185" name="Rectangle 58"/>
            <p:cNvSpPr>
              <a:spLocks noChangeArrowheads="1"/>
            </p:cNvSpPr>
            <p:nvPr/>
          </p:nvSpPr>
          <p:spPr bwMode="auto">
            <a:xfrm>
              <a:off x="5012" y="3628"/>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1186" name="AutoShape 59"/>
            <p:cNvCxnSpPr>
              <a:cxnSpLocks noChangeShapeType="1"/>
              <a:stCxn id="91181" idx="0"/>
              <a:endCxn id="91184" idx="2"/>
            </p:cNvCxnSpPr>
            <p:nvPr/>
          </p:nvCxnSpPr>
          <p:spPr bwMode="auto">
            <a:xfrm flipV="1">
              <a:off x="4762" y="3923"/>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1187" name="AutoShape 60"/>
            <p:cNvCxnSpPr>
              <a:cxnSpLocks noChangeShapeType="1"/>
              <a:stCxn id="91184" idx="0"/>
              <a:endCxn id="91185" idx="1"/>
            </p:cNvCxnSpPr>
            <p:nvPr/>
          </p:nvCxnSpPr>
          <p:spPr bwMode="auto">
            <a:xfrm flipV="1">
              <a:off x="4876" y="3685"/>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1188" name="AutoShape 61"/>
            <p:cNvCxnSpPr>
              <a:cxnSpLocks noChangeShapeType="1"/>
              <a:stCxn id="91185" idx="3"/>
              <a:endCxn id="91183" idx="0"/>
            </p:cNvCxnSpPr>
            <p:nvPr/>
          </p:nvCxnSpPr>
          <p:spPr bwMode="auto">
            <a:xfrm>
              <a:off x="5238" y="3685"/>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1189" name="AutoShape 62"/>
            <p:cNvCxnSpPr>
              <a:cxnSpLocks noChangeShapeType="1"/>
              <a:stCxn id="91183" idx="2"/>
              <a:endCxn id="91182" idx="0"/>
            </p:cNvCxnSpPr>
            <p:nvPr/>
          </p:nvCxnSpPr>
          <p:spPr bwMode="auto">
            <a:xfrm>
              <a:off x="5374" y="3923"/>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91145" name="Group 63"/>
          <p:cNvGrpSpPr>
            <a:grpSpLocks/>
          </p:cNvGrpSpPr>
          <p:nvPr/>
        </p:nvGrpSpPr>
        <p:grpSpPr bwMode="auto">
          <a:xfrm>
            <a:off x="8853488" y="4706938"/>
            <a:ext cx="1657350" cy="868362"/>
            <a:chOff x="4944" y="2744"/>
            <a:chExt cx="952" cy="543"/>
          </a:xfrm>
        </p:grpSpPr>
        <p:sp>
          <p:nvSpPr>
            <p:cNvPr id="91172" name="Rectangle 64"/>
            <p:cNvSpPr>
              <a:spLocks noChangeArrowheads="1"/>
            </p:cNvSpPr>
            <p:nvPr/>
          </p:nvSpPr>
          <p:spPr bwMode="auto">
            <a:xfrm>
              <a:off x="4944" y="3175"/>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1173" name="Rectangle 65"/>
            <p:cNvSpPr>
              <a:spLocks noChangeArrowheads="1"/>
            </p:cNvSpPr>
            <p:nvPr/>
          </p:nvSpPr>
          <p:spPr bwMode="auto">
            <a:xfrm>
              <a:off x="5693" y="3175"/>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1174" name="Rectangle 66"/>
            <p:cNvSpPr>
              <a:spLocks noChangeArrowheads="1"/>
            </p:cNvSpPr>
            <p:nvPr/>
          </p:nvSpPr>
          <p:spPr bwMode="auto">
            <a:xfrm>
              <a:off x="5556" y="2925"/>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1175" name="Rectangle 67"/>
            <p:cNvSpPr>
              <a:spLocks noChangeArrowheads="1"/>
            </p:cNvSpPr>
            <p:nvPr/>
          </p:nvSpPr>
          <p:spPr bwMode="auto">
            <a:xfrm>
              <a:off x="5036" y="2925"/>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1176" name="Rectangle 68"/>
            <p:cNvSpPr>
              <a:spLocks noChangeArrowheads="1"/>
            </p:cNvSpPr>
            <p:nvPr/>
          </p:nvSpPr>
          <p:spPr bwMode="auto">
            <a:xfrm>
              <a:off x="5306" y="2744"/>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1177" name="AutoShape 69"/>
            <p:cNvCxnSpPr>
              <a:cxnSpLocks noChangeShapeType="1"/>
              <a:stCxn id="91172" idx="0"/>
              <a:endCxn id="91175" idx="2"/>
            </p:cNvCxnSpPr>
            <p:nvPr/>
          </p:nvCxnSpPr>
          <p:spPr bwMode="auto">
            <a:xfrm flipV="1">
              <a:off x="5057" y="3039"/>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1178" name="AutoShape 70"/>
            <p:cNvCxnSpPr>
              <a:cxnSpLocks noChangeShapeType="1"/>
              <a:stCxn id="91175" idx="0"/>
              <a:endCxn id="91176" idx="1"/>
            </p:cNvCxnSpPr>
            <p:nvPr/>
          </p:nvCxnSpPr>
          <p:spPr bwMode="auto">
            <a:xfrm flipV="1">
              <a:off x="5171" y="2801"/>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1179" name="AutoShape 71"/>
            <p:cNvCxnSpPr>
              <a:cxnSpLocks noChangeShapeType="1"/>
              <a:stCxn id="91176" idx="3"/>
              <a:endCxn id="91174" idx="0"/>
            </p:cNvCxnSpPr>
            <p:nvPr/>
          </p:nvCxnSpPr>
          <p:spPr bwMode="auto">
            <a:xfrm>
              <a:off x="5533" y="2801"/>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1180" name="AutoShape 72"/>
            <p:cNvCxnSpPr>
              <a:cxnSpLocks noChangeShapeType="1"/>
              <a:stCxn id="91174" idx="2"/>
              <a:endCxn id="91173" idx="0"/>
            </p:cNvCxnSpPr>
            <p:nvPr/>
          </p:nvCxnSpPr>
          <p:spPr bwMode="auto">
            <a:xfrm>
              <a:off x="5669" y="3039"/>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91146" name="Group 73"/>
          <p:cNvGrpSpPr>
            <a:grpSpLocks/>
          </p:cNvGrpSpPr>
          <p:nvPr/>
        </p:nvGrpSpPr>
        <p:grpSpPr bwMode="auto">
          <a:xfrm>
            <a:off x="5622925" y="4897438"/>
            <a:ext cx="1658938" cy="868362"/>
            <a:chOff x="3175" y="2744"/>
            <a:chExt cx="952" cy="543"/>
          </a:xfrm>
        </p:grpSpPr>
        <p:sp>
          <p:nvSpPr>
            <p:cNvPr id="91163" name="Rectangle 74"/>
            <p:cNvSpPr>
              <a:spLocks noChangeArrowheads="1"/>
            </p:cNvSpPr>
            <p:nvPr/>
          </p:nvSpPr>
          <p:spPr bwMode="auto">
            <a:xfrm>
              <a:off x="3175" y="3175"/>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1164" name="Rectangle 75"/>
            <p:cNvSpPr>
              <a:spLocks noChangeArrowheads="1"/>
            </p:cNvSpPr>
            <p:nvPr/>
          </p:nvSpPr>
          <p:spPr bwMode="auto">
            <a:xfrm>
              <a:off x="3924" y="3175"/>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1165" name="Rectangle 76"/>
            <p:cNvSpPr>
              <a:spLocks noChangeArrowheads="1"/>
            </p:cNvSpPr>
            <p:nvPr/>
          </p:nvSpPr>
          <p:spPr bwMode="auto">
            <a:xfrm>
              <a:off x="3787" y="2925"/>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1166" name="Rectangle 77"/>
            <p:cNvSpPr>
              <a:spLocks noChangeArrowheads="1"/>
            </p:cNvSpPr>
            <p:nvPr/>
          </p:nvSpPr>
          <p:spPr bwMode="auto">
            <a:xfrm>
              <a:off x="3267" y="2925"/>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1167" name="Rectangle 78"/>
            <p:cNvSpPr>
              <a:spLocks noChangeArrowheads="1"/>
            </p:cNvSpPr>
            <p:nvPr/>
          </p:nvSpPr>
          <p:spPr bwMode="auto">
            <a:xfrm>
              <a:off x="3538" y="2744"/>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1168" name="AutoShape 79"/>
            <p:cNvCxnSpPr>
              <a:cxnSpLocks noChangeShapeType="1"/>
              <a:stCxn id="91163" idx="0"/>
              <a:endCxn id="91166" idx="2"/>
            </p:cNvCxnSpPr>
            <p:nvPr/>
          </p:nvCxnSpPr>
          <p:spPr bwMode="auto">
            <a:xfrm flipV="1">
              <a:off x="3288" y="3039"/>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1169" name="AutoShape 80"/>
            <p:cNvCxnSpPr>
              <a:cxnSpLocks noChangeShapeType="1"/>
              <a:stCxn id="91166" idx="0"/>
              <a:endCxn id="91167" idx="1"/>
            </p:cNvCxnSpPr>
            <p:nvPr/>
          </p:nvCxnSpPr>
          <p:spPr bwMode="auto">
            <a:xfrm flipV="1">
              <a:off x="3402" y="2801"/>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1170" name="AutoShape 81"/>
            <p:cNvCxnSpPr>
              <a:cxnSpLocks noChangeShapeType="1"/>
              <a:stCxn id="91167" idx="3"/>
              <a:endCxn id="91165" idx="0"/>
            </p:cNvCxnSpPr>
            <p:nvPr/>
          </p:nvCxnSpPr>
          <p:spPr bwMode="auto">
            <a:xfrm>
              <a:off x="3764" y="2801"/>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1171" name="AutoShape 82"/>
            <p:cNvCxnSpPr>
              <a:cxnSpLocks noChangeShapeType="1"/>
              <a:stCxn id="91165" idx="2"/>
              <a:endCxn id="91164" idx="0"/>
            </p:cNvCxnSpPr>
            <p:nvPr/>
          </p:nvCxnSpPr>
          <p:spPr bwMode="auto">
            <a:xfrm>
              <a:off x="3900" y="3039"/>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91147" name="Group 100"/>
          <p:cNvGrpSpPr>
            <a:grpSpLocks/>
          </p:cNvGrpSpPr>
          <p:nvPr/>
        </p:nvGrpSpPr>
        <p:grpSpPr bwMode="auto">
          <a:xfrm>
            <a:off x="5359400" y="1563688"/>
            <a:ext cx="4656138" cy="2578100"/>
            <a:chOff x="2903" y="1133"/>
            <a:chExt cx="2676" cy="1611"/>
          </a:xfrm>
        </p:grpSpPr>
        <p:grpSp>
          <p:nvGrpSpPr>
            <p:cNvPr id="91148" name="Group 2"/>
            <p:cNvGrpSpPr>
              <a:grpSpLocks/>
            </p:cNvGrpSpPr>
            <p:nvPr/>
          </p:nvGrpSpPr>
          <p:grpSpPr bwMode="auto">
            <a:xfrm>
              <a:off x="2903" y="2320"/>
              <a:ext cx="968" cy="406"/>
              <a:chOff x="453" y="3606"/>
              <a:chExt cx="1927" cy="847"/>
            </a:xfrm>
          </p:grpSpPr>
          <p:sp>
            <p:nvSpPr>
              <p:cNvPr id="91161" name="Rectangle 3"/>
              <p:cNvSpPr>
                <a:spLocks noChangeArrowheads="1"/>
              </p:cNvSpPr>
              <p:nvPr/>
            </p:nvSpPr>
            <p:spPr bwMode="auto">
              <a:xfrm>
                <a:off x="453" y="3606"/>
                <a:ext cx="1928" cy="794"/>
              </a:xfrm>
              <a:prstGeom prst="rect">
                <a:avLst/>
              </a:prstGeom>
              <a:solidFill>
                <a:srgbClr val="99CCFF"/>
              </a:solidFill>
              <a:ln w="9360">
                <a:solidFill>
                  <a:srgbClr val="000000"/>
                </a:solidFill>
                <a:round/>
                <a:headEnd/>
                <a:tailEnd/>
              </a:ln>
            </p:spPr>
            <p:txBody>
              <a:bodyPr wrap="none" anchor="ctr"/>
              <a:lstStyle/>
              <a:p>
                <a:endParaRPr lang="fr-FR"/>
              </a:p>
            </p:txBody>
          </p:sp>
          <p:sp>
            <p:nvSpPr>
              <p:cNvPr id="91162" name="Text Box 4"/>
              <p:cNvSpPr txBox="1">
                <a:spLocks noChangeArrowheads="1"/>
              </p:cNvSpPr>
              <p:nvPr/>
            </p:nvSpPr>
            <p:spPr bwMode="auto">
              <a:xfrm>
                <a:off x="453" y="3606"/>
                <a:ext cx="1928" cy="848"/>
              </a:xfrm>
              <a:prstGeom prst="rect">
                <a:avLst/>
              </a:prstGeom>
              <a:noFill/>
              <a:ln w="9525">
                <a:noFill/>
                <a:round/>
                <a:headEnd/>
                <a:tailEnd/>
              </a:ln>
            </p:spPr>
            <p:txBody>
              <a:bodyPr lIns="89991" tIns="44996" rIns="89991" bIns="44996"/>
              <a:lstStyle/>
              <a:p>
                <a:pPr algn="ctr">
                  <a:lnSpc>
                    <a:spcPct val="79000"/>
                  </a:lnSpc>
                  <a:tabLst>
                    <a:tab pos="765175" algn="l"/>
                    <a:tab pos="1531938" algn="l"/>
                    <a:tab pos="2297113" algn="l"/>
                    <a:tab pos="3063875" algn="l"/>
                  </a:tabLst>
                </a:pPr>
                <a:r>
                  <a:rPr lang="en-GB">
                    <a:solidFill>
                      <a:srgbClr val="000000"/>
                    </a:solidFill>
                  </a:rPr>
                  <a:t>Services </a:t>
                </a:r>
              </a:p>
              <a:p>
                <a:pPr algn="ctr">
                  <a:lnSpc>
                    <a:spcPct val="79000"/>
                  </a:lnSpc>
                  <a:tabLst>
                    <a:tab pos="765175" algn="l"/>
                    <a:tab pos="1531938" algn="l"/>
                    <a:tab pos="2297113" algn="l"/>
                    <a:tab pos="3063875" algn="l"/>
                  </a:tabLst>
                </a:pPr>
                <a:r>
                  <a:rPr lang="en-GB">
                    <a:solidFill>
                      <a:srgbClr val="000000"/>
                    </a:solidFill>
                  </a:rPr>
                  <a:t>Fonctionnel</a:t>
                </a:r>
              </a:p>
              <a:p>
                <a:pPr algn="ctr">
                  <a:lnSpc>
                    <a:spcPct val="79000"/>
                  </a:lnSpc>
                  <a:tabLst>
                    <a:tab pos="765175" algn="l"/>
                    <a:tab pos="1531938" algn="l"/>
                    <a:tab pos="2297113" algn="l"/>
                    <a:tab pos="3063875" algn="l"/>
                  </a:tabLst>
                </a:pPr>
                <a:endParaRPr lang="en-GB">
                  <a:solidFill>
                    <a:srgbClr val="000000"/>
                  </a:solidFill>
                </a:endParaRPr>
              </a:p>
              <a:p>
                <a:pPr algn="ctr">
                  <a:lnSpc>
                    <a:spcPct val="79000"/>
                  </a:lnSpc>
                  <a:tabLst>
                    <a:tab pos="765175" algn="l"/>
                    <a:tab pos="1531938" algn="l"/>
                    <a:tab pos="2297113" algn="l"/>
                    <a:tab pos="3063875" algn="l"/>
                  </a:tabLst>
                </a:pPr>
                <a:endParaRPr lang="en-GB" i="1">
                  <a:solidFill>
                    <a:srgbClr val="000000"/>
                  </a:solidFill>
                </a:endParaRPr>
              </a:p>
            </p:txBody>
          </p:sp>
        </p:grpSp>
        <p:grpSp>
          <p:nvGrpSpPr>
            <p:cNvPr id="91149" name="Group 5"/>
            <p:cNvGrpSpPr>
              <a:grpSpLocks/>
            </p:cNvGrpSpPr>
            <p:nvPr/>
          </p:nvGrpSpPr>
          <p:grpSpPr bwMode="auto">
            <a:xfrm>
              <a:off x="4794" y="2309"/>
              <a:ext cx="785" cy="435"/>
              <a:chOff x="4219" y="3583"/>
              <a:chExt cx="1563" cy="907"/>
            </a:xfrm>
          </p:grpSpPr>
          <p:sp>
            <p:nvSpPr>
              <p:cNvPr id="91159" name="Rectangle 6"/>
              <p:cNvSpPr>
                <a:spLocks noChangeArrowheads="1"/>
              </p:cNvSpPr>
              <p:nvPr/>
            </p:nvSpPr>
            <p:spPr bwMode="auto">
              <a:xfrm>
                <a:off x="4219" y="3583"/>
                <a:ext cx="1564" cy="806"/>
              </a:xfrm>
              <a:prstGeom prst="rect">
                <a:avLst/>
              </a:prstGeom>
              <a:solidFill>
                <a:srgbClr val="E6FF00"/>
              </a:solidFill>
              <a:ln w="9360">
                <a:solidFill>
                  <a:srgbClr val="000000"/>
                </a:solidFill>
                <a:round/>
                <a:headEnd/>
                <a:tailEnd/>
              </a:ln>
            </p:spPr>
            <p:txBody>
              <a:bodyPr wrap="none" anchor="ctr"/>
              <a:lstStyle/>
              <a:p>
                <a:endParaRPr lang="fr-FR"/>
              </a:p>
            </p:txBody>
          </p:sp>
          <p:sp>
            <p:nvSpPr>
              <p:cNvPr id="91160" name="Text Box 7"/>
              <p:cNvSpPr txBox="1">
                <a:spLocks noChangeArrowheads="1"/>
              </p:cNvSpPr>
              <p:nvPr/>
            </p:nvSpPr>
            <p:spPr bwMode="auto">
              <a:xfrm>
                <a:off x="4287" y="3609"/>
                <a:ext cx="1429" cy="882"/>
              </a:xfrm>
              <a:prstGeom prst="rect">
                <a:avLst/>
              </a:prstGeom>
              <a:noFill/>
              <a:ln w="9525">
                <a:noFill/>
                <a:round/>
                <a:headEnd/>
                <a:tailEnd/>
              </a:ln>
            </p:spPr>
            <p:txBody>
              <a:bodyPr wrap="none" lIns="89991" tIns="44996" rIns="89991" bIns="44996"/>
              <a:lstStyle/>
              <a:p>
                <a:pPr algn="ctr">
                  <a:lnSpc>
                    <a:spcPct val="89000"/>
                  </a:lnSpc>
                  <a:tabLst>
                    <a:tab pos="765175" algn="l"/>
                    <a:tab pos="1531938" algn="l"/>
                    <a:tab pos="2297113" algn="l"/>
                  </a:tabLst>
                </a:pPr>
                <a:r>
                  <a:rPr lang="en-GB" i="1">
                    <a:solidFill>
                      <a:srgbClr val="000000"/>
                    </a:solidFill>
                  </a:rPr>
                  <a:t>Services</a:t>
                </a:r>
              </a:p>
              <a:p>
                <a:pPr algn="ctr">
                  <a:lnSpc>
                    <a:spcPct val="89000"/>
                  </a:lnSpc>
                  <a:tabLst>
                    <a:tab pos="765175" algn="l"/>
                    <a:tab pos="1531938" algn="l"/>
                    <a:tab pos="2297113" algn="l"/>
                  </a:tabLst>
                </a:pPr>
                <a:r>
                  <a:rPr lang="en-GB" i="1">
                    <a:solidFill>
                      <a:srgbClr val="000000"/>
                    </a:solidFill>
                  </a:rPr>
                  <a:t>D’interaction</a:t>
                </a:r>
              </a:p>
            </p:txBody>
          </p:sp>
        </p:grpSp>
        <p:sp>
          <p:nvSpPr>
            <p:cNvPr id="91150" name="Rectangle 8"/>
            <p:cNvSpPr>
              <a:spLocks noChangeArrowheads="1"/>
            </p:cNvSpPr>
            <p:nvPr/>
          </p:nvSpPr>
          <p:spPr bwMode="auto">
            <a:xfrm>
              <a:off x="4611" y="1787"/>
              <a:ext cx="797" cy="326"/>
            </a:xfrm>
            <a:prstGeom prst="rect">
              <a:avLst/>
            </a:prstGeom>
            <a:solidFill>
              <a:srgbClr val="FF6633"/>
            </a:solidFill>
            <a:ln w="9360">
              <a:solidFill>
                <a:srgbClr val="000000"/>
              </a:solidFill>
              <a:round/>
              <a:headEnd/>
              <a:tailEnd/>
            </a:ln>
          </p:spPr>
          <p:txBody>
            <a:bodyPr wrap="none" lIns="89991" tIns="44996" rIns="89991" bIns="44996" anchor="ctr"/>
            <a:lstStyle/>
            <a:p>
              <a:pPr algn="ctr">
                <a:lnSpc>
                  <a:spcPct val="89000"/>
                </a:lnSpc>
                <a:tabLst>
                  <a:tab pos="765175" algn="l"/>
                  <a:tab pos="1531938" algn="l"/>
                  <a:tab pos="2297113" algn="l"/>
                </a:tabLst>
              </a:pPr>
              <a:endParaRPr lang="en-GB">
                <a:solidFill>
                  <a:srgbClr val="000000"/>
                </a:solidFill>
              </a:endParaRPr>
            </a:p>
            <a:p>
              <a:pPr algn="ctr">
                <a:lnSpc>
                  <a:spcPct val="89000"/>
                </a:lnSpc>
                <a:tabLst>
                  <a:tab pos="765175" algn="l"/>
                  <a:tab pos="1531938" algn="l"/>
                  <a:tab pos="2297113" algn="l"/>
                </a:tabLst>
              </a:pPr>
              <a:r>
                <a:rPr lang="en-GB" i="1">
                  <a:solidFill>
                    <a:srgbClr val="000000"/>
                  </a:solidFill>
                </a:rPr>
                <a:t>Adaptor</a:t>
              </a:r>
            </a:p>
          </p:txBody>
        </p:sp>
        <p:sp>
          <p:nvSpPr>
            <p:cNvPr id="91151" name="Rectangle 9"/>
            <p:cNvSpPr>
              <a:spLocks noChangeArrowheads="1"/>
            </p:cNvSpPr>
            <p:nvPr/>
          </p:nvSpPr>
          <p:spPr bwMode="auto">
            <a:xfrm>
              <a:off x="3084" y="1791"/>
              <a:ext cx="648" cy="326"/>
            </a:xfrm>
            <a:prstGeom prst="rect">
              <a:avLst/>
            </a:prstGeom>
            <a:solidFill>
              <a:srgbClr val="3DEB3D"/>
            </a:solidFill>
            <a:ln w="9360">
              <a:solidFill>
                <a:srgbClr val="000000"/>
              </a:solidFill>
              <a:round/>
              <a:headEnd/>
              <a:tailEnd/>
            </a:ln>
          </p:spPr>
          <p:txBody>
            <a:bodyPr wrap="none" lIns="89991" tIns="44996" rIns="89991" bIns="44996" anchor="ctr"/>
            <a:lstStyle/>
            <a:p>
              <a:pPr algn="ctr">
                <a:lnSpc>
                  <a:spcPct val="89000"/>
                </a:lnSpc>
                <a:tabLst>
                  <a:tab pos="765175" algn="l"/>
                  <a:tab pos="1531938" algn="l"/>
                </a:tabLst>
              </a:pPr>
              <a:endParaRPr lang="en-GB">
                <a:solidFill>
                  <a:srgbClr val="000000"/>
                </a:solidFill>
              </a:endParaRPr>
            </a:p>
            <a:p>
              <a:pPr algn="ctr">
                <a:lnSpc>
                  <a:spcPct val="89000"/>
                </a:lnSpc>
                <a:tabLst>
                  <a:tab pos="765175" algn="l"/>
                  <a:tab pos="1531938" algn="l"/>
                </a:tabLst>
              </a:pPr>
              <a:r>
                <a:rPr lang="en-GB" i="1">
                  <a:solidFill>
                    <a:srgbClr val="000000"/>
                  </a:solidFill>
                </a:rPr>
                <a:t>Adaptor</a:t>
              </a:r>
            </a:p>
          </p:txBody>
        </p:sp>
        <p:grpSp>
          <p:nvGrpSpPr>
            <p:cNvPr id="91152" name="Group 10"/>
            <p:cNvGrpSpPr>
              <a:grpSpLocks/>
            </p:cNvGrpSpPr>
            <p:nvPr/>
          </p:nvGrpSpPr>
          <p:grpSpPr bwMode="auto">
            <a:xfrm>
              <a:off x="3894" y="1133"/>
              <a:ext cx="683" cy="326"/>
              <a:chOff x="2426" y="1133"/>
              <a:chExt cx="1360" cy="680"/>
            </a:xfrm>
          </p:grpSpPr>
          <p:sp>
            <p:nvSpPr>
              <p:cNvPr id="91157" name="Rectangle 11"/>
              <p:cNvSpPr>
                <a:spLocks noChangeArrowheads="1"/>
              </p:cNvSpPr>
              <p:nvPr/>
            </p:nvSpPr>
            <p:spPr bwMode="auto">
              <a:xfrm>
                <a:off x="2426" y="1133"/>
                <a:ext cx="1361" cy="681"/>
              </a:xfrm>
              <a:prstGeom prst="rect">
                <a:avLst/>
              </a:prstGeom>
              <a:solidFill>
                <a:srgbClr val="CCCCCC"/>
              </a:solidFill>
              <a:ln w="9360">
                <a:solidFill>
                  <a:srgbClr val="000000"/>
                </a:solidFill>
                <a:round/>
                <a:headEnd/>
                <a:tailEnd/>
              </a:ln>
            </p:spPr>
            <p:txBody>
              <a:bodyPr wrap="none" anchor="ctr"/>
              <a:lstStyle/>
              <a:p>
                <a:endParaRPr lang="fr-FR"/>
              </a:p>
            </p:txBody>
          </p:sp>
          <p:sp>
            <p:nvSpPr>
              <p:cNvPr id="91158" name="Text Box 12"/>
              <p:cNvSpPr txBox="1">
                <a:spLocks noChangeArrowheads="1"/>
              </p:cNvSpPr>
              <p:nvPr/>
            </p:nvSpPr>
            <p:spPr bwMode="auto">
              <a:xfrm>
                <a:off x="2445" y="1133"/>
                <a:ext cx="1319" cy="652"/>
              </a:xfrm>
              <a:prstGeom prst="rect">
                <a:avLst/>
              </a:prstGeom>
              <a:noFill/>
              <a:ln w="9525">
                <a:noFill/>
                <a:round/>
                <a:headEnd/>
                <a:tailEnd/>
              </a:ln>
            </p:spPr>
            <p:txBody>
              <a:bodyPr wrap="none" lIns="89991" tIns="44996" rIns="89991" bIns="44996"/>
              <a:lstStyle/>
              <a:p>
                <a:pPr algn="ctr">
                  <a:lnSpc>
                    <a:spcPct val="79000"/>
                  </a:lnSpc>
                  <a:tabLst>
                    <a:tab pos="765175" algn="l"/>
                    <a:tab pos="1531938" algn="l"/>
                  </a:tabLst>
                </a:pPr>
                <a:r>
                  <a:rPr lang="en-GB">
                    <a:solidFill>
                      <a:srgbClr val="000000"/>
                    </a:solidFill>
                  </a:rPr>
                  <a:t>Dialogue </a:t>
                </a:r>
              </a:p>
              <a:p>
                <a:pPr algn="ctr">
                  <a:lnSpc>
                    <a:spcPct val="79000"/>
                  </a:lnSpc>
                  <a:tabLst>
                    <a:tab pos="765175" algn="l"/>
                    <a:tab pos="1531938" algn="l"/>
                  </a:tabLst>
                </a:pPr>
                <a:endParaRPr lang="en-GB" i="1">
                  <a:solidFill>
                    <a:srgbClr val="000000"/>
                  </a:solidFill>
                </a:endParaRPr>
              </a:p>
            </p:txBody>
          </p:sp>
        </p:grpSp>
        <p:cxnSp>
          <p:nvCxnSpPr>
            <p:cNvPr id="91153" name="AutoShape 13"/>
            <p:cNvCxnSpPr>
              <a:cxnSpLocks noChangeShapeType="1"/>
            </p:cNvCxnSpPr>
            <p:nvPr/>
          </p:nvCxnSpPr>
          <p:spPr bwMode="auto">
            <a:xfrm rot="-5400000">
              <a:off x="3123" y="2161"/>
              <a:ext cx="207" cy="104"/>
            </a:xfrm>
            <a:prstGeom prst="curvedConnector3">
              <a:avLst>
                <a:gd name="adj1" fmla="val 50000"/>
              </a:avLst>
            </a:prstGeom>
            <a:noFill/>
            <a:ln w="9360">
              <a:solidFill>
                <a:srgbClr val="000000"/>
              </a:solidFill>
              <a:round/>
              <a:headEnd type="triangle" w="med" len="med"/>
              <a:tailEnd type="triangle" w="med" len="med"/>
            </a:ln>
          </p:spPr>
        </p:cxnSp>
        <p:cxnSp>
          <p:nvCxnSpPr>
            <p:cNvPr id="91154" name="AutoShape 14"/>
            <p:cNvCxnSpPr>
              <a:cxnSpLocks noChangeShapeType="1"/>
              <a:stCxn id="91151" idx="0"/>
              <a:endCxn id="91157" idx="1"/>
            </p:cNvCxnSpPr>
            <p:nvPr/>
          </p:nvCxnSpPr>
          <p:spPr bwMode="auto">
            <a:xfrm rot="-5400000">
              <a:off x="3403" y="1301"/>
              <a:ext cx="495" cy="486"/>
            </a:xfrm>
            <a:prstGeom prst="curvedConnector2">
              <a:avLst/>
            </a:prstGeom>
            <a:noFill/>
            <a:ln w="9360">
              <a:solidFill>
                <a:srgbClr val="000000"/>
              </a:solidFill>
              <a:round/>
              <a:headEnd type="triangle" w="med" len="med"/>
              <a:tailEnd type="triangle" w="med" len="med"/>
            </a:ln>
          </p:spPr>
        </p:cxnSp>
        <p:cxnSp>
          <p:nvCxnSpPr>
            <p:cNvPr id="91155" name="AutoShape 15"/>
            <p:cNvCxnSpPr>
              <a:cxnSpLocks noChangeShapeType="1"/>
              <a:stCxn id="91158" idx="3"/>
              <a:endCxn id="91150" idx="0"/>
            </p:cNvCxnSpPr>
            <p:nvPr/>
          </p:nvCxnSpPr>
          <p:spPr bwMode="auto">
            <a:xfrm>
              <a:off x="4566" y="1289"/>
              <a:ext cx="444" cy="498"/>
            </a:xfrm>
            <a:prstGeom prst="curvedConnector2">
              <a:avLst/>
            </a:prstGeom>
            <a:noFill/>
            <a:ln w="9360">
              <a:solidFill>
                <a:srgbClr val="000000"/>
              </a:solidFill>
              <a:round/>
              <a:headEnd type="triangle" w="med" len="med"/>
              <a:tailEnd type="triangle" w="med" len="med"/>
            </a:ln>
          </p:spPr>
        </p:cxnSp>
        <p:cxnSp>
          <p:nvCxnSpPr>
            <p:cNvPr id="91156" name="AutoShape 16"/>
            <p:cNvCxnSpPr>
              <a:cxnSpLocks noChangeShapeType="1"/>
              <a:stCxn id="91150" idx="2"/>
              <a:endCxn id="91159" idx="0"/>
            </p:cNvCxnSpPr>
            <p:nvPr/>
          </p:nvCxnSpPr>
          <p:spPr bwMode="auto">
            <a:xfrm rot="16200000" flipH="1">
              <a:off x="5001" y="2122"/>
              <a:ext cx="196" cy="177"/>
            </a:xfrm>
            <a:prstGeom prst="curvedConnector3">
              <a:avLst>
                <a:gd name="adj1" fmla="val 50000"/>
              </a:avLst>
            </a:prstGeom>
            <a:noFill/>
            <a:ln w="9360">
              <a:solidFill>
                <a:srgbClr val="000000"/>
              </a:solidFill>
              <a:round/>
              <a:headEnd type="triangle" w="med" len="med"/>
              <a:tailEnd type="triangle" w="med" len="med"/>
            </a:ln>
          </p:spPr>
        </p:cxnSp>
      </p:gr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re 2"/>
          <p:cNvSpPr>
            <a:spLocks noGrp="1"/>
          </p:cNvSpPr>
          <p:nvPr>
            <p:ph type="title" idx="4294967295"/>
          </p:nvPr>
        </p:nvSpPr>
        <p:spPr>
          <a:xfrm>
            <a:off x="0" y="254000"/>
            <a:ext cx="10312400" cy="842963"/>
          </a:xfrm>
        </p:spPr>
        <p:txBody>
          <a:bodyPr/>
          <a:lstStyle/>
          <a:p>
            <a:pPr eaLnBrk="1" hangingPunct="1"/>
            <a:r>
              <a:rPr lang="en-US" smtClean="0"/>
              <a:t>Quid des assemblages</a:t>
            </a:r>
          </a:p>
        </p:txBody>
      </p:sp>
      <p:grpSp>
        <p:nvGrpSpPr>
          <p:cNvPr id="92163" name="Group 3"/>
          <p:cNvGrpSpPr>
            <a:grpSpLocks/>
          </p:cNvGrpSpPr>
          <p:nvPr/>
        </p:nvGrpSpPr>
        <p:grpSpPr bwMode="auto">
          <a:xfrm>
            <a:off x="1738313" y="2722563"/>
            <a:ext cx="1655762" cy="868362"/>
            <a:chOff x="340" y="2857"/>
            <a:chExt cx="952" cy="543"/>
          </a:xfrm>
        </p:grpSpPr>
        <p:sp>
          <p:nvSpPr>
            <p:cNvPr id="92222" name="Rectangle 4"/>
            <p:cNvSpPr>
              <a:spLocks noChangeArrowheads="1"/>
            </p:cNvSpPr>
            <p:nvPr/>
          </p:nvSpPr>
          <p:spPr bwMode="auto">
            <a:xfrm>
              <a:off x="340" y="3288"/>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2223" name="Rectangle 5"/>
            <p:cNvSpPr>
              <a:spLocks noChangeArrowheads="1"/>
            </p:cNvSpPr>
            <p:nvPr/>
          </p:nvSpPr>
          <p:spPr bwMode="auto">
            <a:xfrm>
              <a:off x="1089" y="3288"/>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2224" name="Rectangle 6"/>
            <p:cNvSpPr>
              <a:spLocks noChangeArrowheads="1"/>
            </p:cNvSpPr>
            <p:nvPr/>
          </p:nvSpPr>
          <p:spPr bwMode="auto">
            <a:xfrm>
              <a:off x="953" y="3039"/>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2225" name="Rectangle 7"/>
            <p:cNvSpPr>
              <a:spLocks noChangeArrowheads="1"/>
            </p:cNvSpPr>
            <p:nvPr/>
          </p:nvSpPr>
          <p:spPr bwMode="auto">
            <a:xfrm>
              <a:off x="432" y="3039"/>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2226" name="Rectangle 8"/>
            <p:cNvSpPr>
              <a:spLocks noChangeArrowheads="1"/>
            </p:cNvSpPr>
            <p:nvPr/>
          </p:nvSpPr>
          <p:spPr bwMode="auto">
            <a:xfrm>
              <a:off x="703" y="2857"/>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2227" name="AutoShape 9"/>
            <p:cNvCxnSpPr>
              <a:cxnSpLocks noChangeShapeType="1"/>
              <a:stCxn id="92222" idx="0"/>
              <a:endCxn id="92225" idx="2"/>
            </p:cNvCxnSpPr>
            <p:nvPr/>
          </p:nvCxnSpPr>
          <p:spPr bwMode="auto">
            <a:xfrm flipV="1">
              <a:off x="454" y="3152"/>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2228" name="AutoShape 10"/>
            <p:cNvCxnSpPr>
              <a:cxnSpLocks noChangeShapeType="1"/>
              <a:stCxn id="92225" idx="0"/>
              <a:endCxn id="92226" idx="1"/>
            </p:cNvCxnSpPr>
            <p:nvPr/>
          </p:nvCxnSpPr>
          <p:spPr bwMode="auto">
            <a:xfrm flipV="1">
              <a:off x="568" y="2914"/>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2229" name="AutoShape 11"/>
            <p:cNvCxnSpPr>
              <a:cxnSpLocks noChangeShapeType="1"/>
              <a:stCxn id="92226" idx="3"/>
              <a:endCxn id="92224" idx="0"/>
            </p:cNvCxnSpPr>
            <p:nvPr/>
          </p:nvCxnSpPr>
          <p:spPr bwMode="auto">
            <a:xfrm>
              <a:off x="930" y="2914"/>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2230" name="AutoShape 12"/>
            <p:cNvCxnSpPr>
              <a:cxnSpLocks noChangeShapeType="1"/>
              <a:stCxn id="92224" idx="2"/>
              <a:endCxn id="92223" idx="0"/>
            </p:cNvCxnSpPr>
            <p:nvPr/>
          </p:nvCxnSpPr>
          <p:spPr bwMode="auto">
            <a:xfrm>
              <a:off x="1066" y="3152"/>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92164" name="Group 13"/>
          <p:cNvGrpSpPr>
            <a:grpSpLocks/>
          </p:cNvGrpSpPr>
          <p:nvPr/>
        </p:nvGrpSpPr>
        <p:grpSpPr bwMode="auto">
          <a:xfrm>
            <a:off x="1265238" y="5637213"/>
            <a:ext cx="1655762" cy="868362"/>
            <a:chOff x="1020" y="3651"/>
            <a:chExt cx="952" cy="543"/>
          </a:xfrm>
        </p:grpSpPr>
        <p:sp>
          <p:nvSpPr>
            <p:cNvPr id="92213" name="Rectangle 14"/>
            <p:cNvSpPr>
              <a:spLocks noChangeArrowheads="1"/>
            </p:cNvSpPr>
            <p:nvPr/>
          </p:nvSpPr>
          <p:spPr bwMode="auto">
            <a:xfrm>
              <a:off x="1020" y="4082"/>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2214" name="Rectangle 15"/>
            <p:cNvSpPr>
              <a:spLocks noChangeArrowheads="1"/>
            </p:cNvSpPr>
            <p:nvPr/>
          </p:nvSpPr>
          <p:spPr bwMode="auto">
            <a:xfrm>
              <a:off x="1770" y="4082"/>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2215" name="Rectangle 16"/>
            <p:cNvSpPr>
              <a:spLocks noChangeArrowheads="1"/>
            </p:cNvSpPr>
            <p:nvPr/>
          </p:nvSpPr>
          <p:spPr bwMode="auto">
            <a:xfrm>
              <a:off x="1633" y="3832"/>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2216" name="Rectangle 17"/>
            <p:cNvSpPr>
              <a:spLocks noChangeArrowheads="1"/>
            </p:cNvSpPr>
            <p:nvPr/>
          </p:nvSpPr>
          <p:spPr bwMode="auto">
            <a:xfrm>
              <a:off x="1113" y="3832"/>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2217" name="Rectangle 18"/>
            <p:cNvSpPr>
              <a:spLocks noChangeArrowheads="1"/>
            </p:cNvSpPr>
            <p:nvPr/>
          </p:nvSpPr>
          <p:spPr bwMode="auto">
            <a:xfrm>
              <a:off x="1383" y="3651"/>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2218" name="AutoShape 19"/>
            <p:cNvCxnSpPr>
              <a:cxnSpLocks noChangeShapeType="1"/>
              <a:stCxn id="92213" idx="0"/>
              <a:endCxn id="92216" idx="2"/>
            </p:cNvCxnSpPr>
            <p:nvPr/>
          </p:nvCxnSpPr>
          <p:spPr bwMode="auto">
            <a:xfrm flipV="1">
              <a:off x="1134" y="3946"/>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2219" name="AutoShape 20"/>
            <p:cNvCxnSpPr>
              <a:cxnSpLocks noChangeShapeType="1"/>
              <a:stCxn id="92216" idx="0"/>
              <a:endCxn id="92217" idx="1"/>
            </p:cNvCxnSpPr>
            <p:nvPr/>
          </p:nvCxnSpPr>
          <p:spPr bwMode="auto">
            <a:xfrm flipV="1">
              <a:off x="1248" y="3708"/>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2220" name="AutoShape 21"/>
            <p:cNvCxnSpPr>
              <a:cxnSpLocks noChangeShapeType="1"/>
              <a:stCxn id="92217" idx="3"/>
              <a:endCxn id="92215" idx="0"/>
            </p:cNvCxnSpPr>
            <p:nvPr/>
          </p:nvCxnSpPr>
          <p:spPr bwMode="auto">
            <a:xfrm>
              <a:off x="1610" y="3708"/>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2221" name="AutoShape 22"/>
            <p:cNvCxnSpPr>
              <a:cxnSpLocks noChangeShapeType="1"/>
              <a:stCxn id="92215" idx="2"/>
              <a:endCxn id="92214" idx="0"/>
            </p:cNvCxnSpPr>
            <p:nvPr/>
          </p:nvCxnSpPr>
          <p:spPr bwMode="auto">
            <a:xfrm>
              <a:off x="1746" y="3946"/>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92165" name="Group 23"/>
          <p:cNvGrpSpPr>
            <a:grpSpLocks/>
          </p:cNvGrpSpPr>
          <p:nvPr/>
        </p:nvGrpSpPr>
        <p:grpSpPr bwMode="auto">
          <a:xfrm>
            <a:off x="1419225" y="4027488"/>
            <a:ext cx="1657350" cy="868362"/>
            <a:chOff x="1882" y="2631"/>
            <a:chExt cx="952" cy="543"/>
          </a:xfrm>
        </p:grpSpPr>
        <p:sp>
          <p:nvSpPr>
            <p:cNvPr id="92204" name="Rectangle 24"/>
            <p:cNvSpPr>
              <a:spLocks noChangeArrowheads="1"/>
            </p:cNvSpPr>
            <p:nvPr/>
          </p:nvSpPr>
          <p:spPr bwMode="auto">
            <a:xfrm>
              <a:off x="1882" y="3061"/>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2205" name="Rectangle 25"/>
            <p:cNvSpPr>
              <a:spLocks noChangeArrowheads="1"/>
            </p:cNvSpPr>
            <p:nvPr/>
          </p:nvSpPr>
          <p:spPr bwMode="auto">
            <a:xfrm>
              <a:off x="2631" y="3061"/>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2206" name="Rectangle 26"/>
            <p:cNvSpPr>
              <a:spLocks noChangeArrowheads="1"/>
            </p:cNvSpPr>
            <p:nvPr/>
          </p:nvSpPr>
          <p:spPr bwMode="auto">
            <a:xfrm>
              <a:off x="2495" y="2812"/>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2207" name="Rectangle 27"/>
            <p:cNvSpPr>
              <a:spLocks noChangeArrowheads="1"/>
            </p:cNvSpPr>
            <p:nvPr/>
          </p:nvSpPr>
          <p:spPr bwMode="auto">
            <a:xfrm>
              <a:off x="1975" y="2812"/>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2208" name="Rectangle 28"/>
            <p:cNvSpPr>
              <a:spLocks noChangeArrowheads="1"/>
            </p:cNvSpPr>
            <p:nvPr/>
          </p:nvSpPr>
          <p:spPr bwMode="auto">
            <a:xfrm>
              <a:off x="2245" y="2631"/>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2209" name="AutoShape 29"/>
            <p:cNvCxnSpPr>
              <a:cxnSpLocks noChangeShapeType="1"/>
              <a:stCxn id="92204" idx="0"/>
              <a:endCxn id="92207" idx="2"/>
            </p:cNvCxnSpPr>
            <p:nvPr/>
          </p:nvCxnSpPr>
          <p:spPr bwMode="auto">
            <a:xfrm flipV="1">
              <a:off x="1996" y="2925"/>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2210" name="AutoShape 30"/>
            <p:cNvCxnSpPr>
              <a:cxnSpLocks noChangeShapeType="1"/>
              <a:stCxn id="92207" idx="0"/>
              <a:endCxn id="92208" idx="1"/>
            </p:cNvCxnSpPr>
            <p:nvPr/>
          </p:nvCxnSpPr>
          <p:spPr bwMode="auto">
            <a:xfrm flipV="1">
              <a:off x="2110" y="2687"/>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2211" name="AutoShape 31"/>
            <p:cNvCxnSpPr>
              <a:cxnSpLocks noChangeShapeType="1"/>
              <a:stCxn id="92208" idx="3"/>
              <a:endCxn id="92206" idx="0"/>
            </p:cNvCxnSpPr>
            <p:nvPr/>
          </p:nvCxnSpPr>
          <p:spPr bwMode="auto">
            <a:xfrm>
              <a:off x="2472" y="2687"/>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2212" name="AutoShape 32"/>
            <p:cNvCxnSpPr>
              <a:cxnSpLocks noChangeShapeType="1"/>
              <a:stCxn id="92206" idx="2"/>
              <a:endCxn id="92205" idx="0"/>
            </p:cNvCxnSpPr>
            <p:nvPr/>
          </p:nvCxnSpPr>
          <p:spPr bwMode="auto">
            <a:xfrm>
              <a:off x="2608" y="2925"/>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92166" name="Group 33"/>
          <p:cNvGrpSpPr>
            <a:grpSpLocks/>
          </p:cNvGrpSpPr>
          <p:nvPr/>
        </p:nvGrpSpPr>
        <p:grpSpPr bwMode="auto">
          <a:xfrm>
            <a:off x="4183063" y="4098925"/>
            <a:ext cx="1655762" cy="869950"/>
            <a:chOff x="2608" y="3764"/>
            <a:chExt cx="952" cy="543"/>
          </a:xfrm>
        </p:grpSpPr>
        <p:sp>
          <p:nvSpPr>
            <p:cNvPr id="92195" name="Rectangle 34"/>
            <p:cNvSpPr>
              <a:spLocks noChangeArrowheads="1"/>
            </p:cNvSpPr>
            <p:nvPr/>
          </p:nvSpPr>
          <p:spPr bwMode="auto">
            <a:xfrm>
              <a:off x="2608" y="4195"/>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2196" name="Rectangle 35"/>
            <p:cNvSpPr>
              <a:spLocks noChangeArrowheads="1"/>
            </p:cNvSpPr>
            <p:nvPr/>
          </p:nvSpPr>
          <p:spPr bwMode="auto">
            <a:xfrm>
              <a:off x="3357" y="4195"/>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2197" name="Rectangle 36"/>
            <p:cNvSpPr>
              <a:spLocks noChangeArrowheads="1"/>
            </p:cNvSpPr>
            <p:nvPr/>
          </p:nvSpPr>
          <p:spPr bwMode="auto">
            <a:xfrm>
              <a:off x="3220" y="3946"/>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2198" name="Rectangle 37"/>
            <p:cNvSpPr>
              <a:spLocks noChangeArrowheads="1"/>
            </p:cNvSpPr>
            <p:nvPr/>
          </p:nvSpPr>
          <p:spPr bwMode="auto">
            <a:xfrm>
              <a:off x="2700" y="3946"/>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2199" name="Rectangle 38"/>
            <p:cNvSpPr>
              <a:spLocks noChangeArrowheads="1"/>
            </p:cNvSpPr>
            <p:nvPr/>
          </p:nvSpPr>
          <p:spPr bwMode="auto">
            <a:xfrm>
              <a:off x="2971" y="3764"/>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2200" name="AutoShape 39"/>
            <p:cNvCxnSpPr>
              <a:cxnSpLocks noChangeShapeType="1"/>
              <a:stCxn id="92195" idx="0"/>
              <a:endCxn id="92198" idx="2"/>
            </p:cNvCxnSpPr>
            <p:nvPr/>
          </p:nvCxnSpPr>
          <p:spPr bwMode="auto">
            <a:xfrm flipV="1">
              <a:off x="2721" y="4059"/>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2201" name="AutoShape 40"/>
            <p:cNvCxnSpPr>
              <a:cxnSpLocks noChangeShapeType="1"/>
              <a:stCxn id="92198" idx="0"/>
              <a:endCxn id="92199" idx="1"/>
            </p:cNvCxnSpPr>
            <p:nvPr/>
          </p:nvCxnSpPr>
          <p:spPr bwMode="auto">
            <a:xfrm flipV="1">
              <a:off x="2835" y="3821"/>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2202" name="AutoShape 41"/>
            <p:cNvCxnSpPr>
              <a:cxnSpLocks noChangeShapeType="1"/>
              <a:stCxn id="92199" idx="3"/>
              <a:endCxn id="92197" idx="0"/>
            </p:cNvCxnSpPr>
            <p:nvPr/>
          </p:nvCxnSpPr>
          <p:spPr bwMode="auto">
            <a:xfrm>
              <a:off x="3197" y="3821"/>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2203" name="AutoShape 42"/>
            <p:cNvCxnSpPr>
              <a:cxnSpLocks noChangeShapeType="1"/>
              <a:stCxn id="92197" idx="2"/>
              <a:endCxn id="92196" idx="0"/>
            </p:cNvCxnSpPr>
            <p:nvPr/>
          </p:nvCxnSpPr>
          <p:spPr bwMode="auto">
            <a:xfrm>
              <a:off x="3334" y="4059"/>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92167" name="Group 43"/>
          <p:cNvGrpSpPr>
            <a:grpSpLocks/>
          </p:cNvGrpSpPr>
          <p:nvPr/>
        </p:nvGrpSpPr>
        <p:grpSpPr bwMode="auto">
          <a:xfrm>
            <a:off x="3709988" y="5624513"/>
            <a:ext cx="1655762" cy="868362"/>
            <a:chOff x="3696" y="3424"/>
            <a:chExt cx="952" cy="543"/>
          </a:xfrm>
        </p:grpSpPr>
        <p:sp>
          <p:nvSpPr>
            <p:cNvPr id="92186" name="Rectangle 44"/>
            <p:cNvSpPr>
              <a:spLocks noChangeArrowheads="1"/>
            </p:cNvSpPr>
            <p:nvPr/>
          </p:nvSpPr>
          <p:spPr bwMode="auto">
            <a:xfrm>
              <a:off x="3696" y="3855"/>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2187" name="Rectangle 45"/>
            <p:cNvSpPr>
              <a:spLocks noChangeArrowheads="1"/>
            </p:cNvSpPr>
            <p:nvPr/>
          </p:nvSpPr>
          <p:spPr bwMode="auto">
            <a:xfrm>
              <a:off x="4446" y="3855"/>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2188" name="Rectangle 46"/>
            <p:cNvSpPr>
              <a:spLocks noChangeArrowheads="1"/>
            </p:cNvSpPr>
            <p:nvPr/>
          </p:nvSpPr>
          <p:spPr bwMode="auto">
            <a:xfrm>
              <a:off x="4309" y="3606"/>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2189" name="Rectangle 47"/>
            <p:cNvSpPr>
              <a:spLocks noChangeArrowheads="1"/>
            </p:cNvSpPr>
            <p:nvPr/>
          </p:nvSpPr>
          <p:spPr bwMode="auto">
            <a:xfrm>
              <a:off x="3789" y="3606"/>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2190" name="Rectangle 48"/>
            <p:cNvSpPr>
              <a:spLocks noChangeArrowheads="1"/>
            </p:cNvSpPr>
            <p:nvPr/>
          </p:nvSpPr>
          <p:spPr bwMode="auto">
            <a:xfrm>
              <a:off x="4059" y="3424"/>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2191" name="AutoShape 49"/>
            <p:cNvCxnSpPr>
              <a:cxnSpLocks noChangeShapeType="1"/>
              <a:stCxn id="92186" idx="0"/>
              <a:endCxn id="92189" idx="2"/>
            </p:cNvCxnSpPr>
            <p:nvPr/>
          </p:nvCxnSpPr>
          <p:spPr bwMode="auto">
            <a:xfrm flipV="1">
              <a:off x="3810" y="3719"/>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2192" name="AutoShape 50"/>
            <p:cNvCxnSpPr>
              <a:cxnSpLocks noChangeShapeType="1"/>
              <a:stCxn id="92189" idx="0"/>
              <a:endCxn id="92190" idx="1"/>
            </p:cNvCxnSpPr>
            <p:nvPr/>
          </p:nvCxnSpPr>
          <p:spPr bwMode="auto">
            <a:xfrm flipV="1">
              <a:off x="3924" y="3481"/>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2193" name="AutoShape 51"/>
            <p:cNvCxnSpPr>
              <a:cxnSpLocks noChangeShapeType="1"/>
              <a:stCxn id="92190" idx="3"/>
              <a:endCxn id="92188" idx="0"/>
            </p:cNvCxnSpPr>
            <p:nvPr/>
          </p:nvCxnSpPr>
          <p:spPr bwMode="auto">
            <a:xfrm>
              <a:off x="4286" y="3481"/>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2194" name="AutoShape 52"/>
            <p:cNvCxnSpPr>
              <a:cxnSpLocks noChangeShapeType="1"/>
              <a:stCxn id="92188" idx="2"/>
              <a:endCxn id="92187" idx="0"/>
            </p:cNvCxnSpPr>
            <p:nvPr/>
          </p:nvCxnSpPr>
          <p:spPr bwMode="auto">
            <a:xfrm>
              <a:off x="4422" y="3719"/>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92168" name="Group 73"/>
          <p:cNvGrpSpPr>
            <a:grpSpLocks/>
          </p:cNvGrpSpPr>
          <p:nvPr/>
        </p:nvGrpSpPr>
        <p:grpSpPr bwMode="auto">
          <a:xfrm>
            <a:off x="4262438" y="2647950"/>
            <a:ext cx="1658937" cy="869950"/>
            <a:chOff x="3175" y="2744"/>
            <a:chExt cx="952" cy="543"/>
          </a:xfrm>
        </p:grpSpPr>
        <p:sp>
          <p:nvSpPr>
            <p:cNvPr id="92177" name="Rectangle 74"/>
            <p:cNvSpPr>
              <a:spLocks noChangeArrowheads="1"/>
            </p:cNvSpPr>
            <p:nvPr/>
          </p:nvSpPr>
          <p:spPr bwMode="auto">
            <a:xfrm>
              <a:off x="3175" y="3175"/>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2178" name="Rectangle 75"/>
            <p:cNvSpPr>
              <a:spLocks noChangeArrowheads="1"/>
            </p:cNvSpPr>
            <p:nvPr/>
          </p:nvSpPr>
          <p:spPr bwMode="auto">
            <a:xfrm>
              <a:off x="3924" y="3175"/>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2179" name="Rectangle 76"/>
            <p:cNvSpPr>
              <a:spLocks noChangeArrowheads="1"/>
            </p:cNvSpPr>
            <p:nvPr/>
          </p:nvSpPr>
          <p:spPr bwMode="auto">
            <a:xfrm>
              <a:off x="3787" y="2925"/>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2180" name="Rectangle 77"/>
            <p:cNvSpPr>
              <a:spLocks noChangeArrowheads="1"/>
            </p:cNvSpPr>
            <p:nvPr/>
          </p:nvSpPr>
          <p:spPr bwMode="auto">
            <a:xfrm>
              <a:off x="3267" y="2925"/>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2181" name="Rectangle 78"/>
            <p:cNvSpPr>
              <a:spLocks noChangeArrowheads="1"/>
            </p:cNvSpPr>
            <p:nvPr/>
          </p:nvSpPr>
          <p:spPr bwMode="auto">
            <a:xfrm>
              <a:off x="3538" y="2744"/>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2182" name="AutoShape 79"/>
            <p:cNvCxnSpPr>
              <a:cxnSpLocks noChangeShapeType="1"/>
              <a:stCxn id="92177" idx="0"/>
              <a:endCxn id="92180" idx="2"/>
            </p:cNvCxnSpPr>
            <p:nvPr/>
          </p:nvCxnSpPr>
          <p:spPr bwMode="auto">
            <a:xfrm flipV="1">
              <a:off x="3288" y="3039"/>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2183" name="AutoShape 80"/>
            <p:cNvCxnSpPr>
              <a:cxnSpLocks noChangeShapeType="1"/>
              <a:stCxn id="92180" idx="0"/>
              <a:endCxn id="92181" idx="1"/>
            </p:cNvCxnSpPr>
            <p:nvPr/>
          </p:nvCxnSpPr>
          <p:spPr bwMode="auto">
            <a:xfrm flipV="1">
              <a:off x="3402" y="2801"/>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2184" name="AutoShape 81"/>
            <p:cNvCxnSpPr>
              <a:cxnSpLocks noChangeShapeType="1"/>
              <a:stCxn id="92181" idx="3"/>
              <a:endCxn id="92179" idx="0"/>
            </p:cNvCxnSpPr>
            <p:nvPr/>
          </p:nvCxnSpPr>
          <p:spPr bwMode="auto">
            <a:xfrm>
              <a:off x="3764" y="2801"/>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2185" name="AutoShape 82"/>
            <p:cNvCxnSpPr>
              <a:cxnSpLocks noChangeShapeType="1"/>
              <a:stCxn id="92179" idx="2"/>
              <a:endCxn id="92178" idx="0"/>
            </p:cNvCxnSpPr>
            <p:nvPr/>
          </p:nvCxnSpPr>
          <p:spPr bwMode="auto">
            <a:xfrm>
              <a:off x="3900" y="3039"/>
              <a:ext cx="125" cy="136"/>
            </a:xfrm>
            <a:prstGeom prst="curvedConnector3">
              <a:avLst>
                <a:gd name="adj1" fmla="val 50000"/>
              </a:avLst>
            </a:prstGeom>
            <a:noFill/>
            <a:ln w="9360">
              <a:solidFill>
                <a:srgbClr val="000000"/>
              </a:solidFill>
              <a:round/>
              <a:headEnd type="triangle" w="med" len="med"/>
              <a:tailEnd type="triangle" w="med" len="med"/>
            </a:ln>
          </p:spPr>
        </p:cxnSp>
      </p:grpSp>
      <p:sp>
        <p:nvSpPr>
          <p:cNvPr id="92169" name="Rectangle 100"/>
          <p:cNvSpPr>
            <a:spLocks noChangeArrowheads="1"/>
          </p:cNvSpPr>
          <p:nvPr/>
        </p:nvSpPr>
        <p:spPr bwMode="auto">
          <a:xfrm>
            <a:off x="1263650" y="2430463"/>
            <a:ext cx="4814888" cy="1308100"/>
          </a:xfrm>
          <a:prstGeom prst="rect">
            <a:avLst/>
          </a:prstGeom>
          <a:noFill/>
          <a:ln w="9525">
            <a:solidFill>
              <a:schemeClr val="tx1"/>
            </a:solidFill>
            <a:miter lim="800000"/>
            <a:headEnd/>
            <a:tailEnd/>
          </a:ln>
        </p:spPr>
        <p:txBody>
          <a:bodyPr wrap="none" lIns="96771" tIns="48385" rIns="96771" bIns="48385" anchor="ctr"/>
          <a:lstStyle/>
          <a:p>
            <a:endParaRPr lang="fr-FR"/>
          </a:p>
        </p:txBody>
      </p:sp>
      <p:sp>
        <p:nvSpPr>
          <p:cNvPr id="92170" name="AutoShape 102"/>
          <p:cNvSpPr>
            <a:spLocks noChangeArrowheads="1"/>
          </p:cNvSpPr>
          <p:nvPr/>
        </p:nvSpPr>
        <p:spPr bwMode="auto">
          <a:xfrm rot="10800000">
            <a:off x="1263650" y="4173538"/>
            <a:ext cx="3551238" cy="108743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noFill/>
          <a:ln w="9525">
            <a:solidFill>
              <a:schemeClr val="tx1"/>
            </a:solidFill>
            <a:miter lim="800000"/>
            <a:headEnd/>
            <a:tailEnd/>
          </a:ln>
        </p:spPr>
        <p:txBody>
          <a:bodyPr wrap="none" lIns="96771" tIns="48385" rIns="96771" bIns="48385" anchor="ctr"/>
          <a:lstStyle/>
          <a:p>
            <a:endParaRPr lang="fr-FR"/>
          </a:p>
        </p:txBody>
      </p:sp>
      <p:sp>
        <p:nvSpPr>
          <p:cNvPr id="92171" name="Rectangle 103"/>
          <p:cNvSpPr>
            <a:spLocks noChangeArrowheads="1"/>
          </p:cNvSpPr>
          <p:nvPr/>
        </p:nvSpPr>
        <p:spPr bwMode="auto">
          <a:xfrm>
            <a:off x="582613" y="1401763"/>
            <a:ext cx="10325100" cy="604777"/>
          </a:xfrm>
          <a:prstGeom prst="rect">
            <a:avLst/>
          </a:prstGeom>
          <a:noFill/>
          <a:ln w="9525">
            <a:noFill/>
            <a:miter lim="800000"/>
            <a:headEnd/>
            <a:tailEnd/>
          </a:ln>
        </p:spPr>
        <p:txBody>
          <a:bodyPr lIns="96771" tIns="48385" rIns="96771" bIns="48385">
            <a:spAutoFit/>
          </a:bodyPr>
          <a:lstStyle/>
          <a:p>
            <a:pPr>
              <a:lnSpc>
                <a:spcPct val="150000"/>
              </a:lnSpc>
              <a:spcBef>
                <a:spcPts val="650"/>
              </a:spcBef>
              <a:buClr>
                <a:srgbClr val="839EB1"/>
              </a:buClr>
              <a:buSzPct val="90000"/>
            </a:pPr>
            <a:r>
              <a:rPr lang="en-US" sz="2500" b="0" dirty="0">
                <a:latin typeface="+mj-lt"/>
              </a:rPr>
              <a:t>Comment </a:t>
            </a:r>
            <a:r>
              <a:rPr lang="en-US" sz="2500" b="0" dirty="0" err="1">
                <a:latin typeface="+mj-lt"/>
              </a:rPr>
              <a:t>fusionner</a:t>
            </a:r>
            <a:r>
              <a:rPr lang="en-US" sz="2500" b="0" dirty="0">
                <a:latin typeface="+mj-lt"/>
              </a:rPr>
              <a:t> 2 services </a:t>
            </a:r>
            <a:r>
              <a:rPr lang="en-US" sz="2500" b="0" dirty="0" err="1">
                <a:latin typeface="+mj-lt"/>
              </a:rPr>
              <a:t>respectant</a:t>
            </a:r>
            <a:r>
              <a:rPr lang="en-US" sz="2500" b="0" dirty="0">
                <a:latin typeface="+mj-lt"/>
              </a:rPr>
              <a:t> </a:t>
            </a:r>
            <a:r>
              <a:rPr lang="en-US" sz="2500" b="0" dirty="0" err="1" smtClean="0">
                <a:latin typeface="+mj-lt"/>
              </a:rPr>
              <a:t>l’architecture</a:t>
            </a:r>
            <a:r>
              <a:rPr lang="en-US" sz="2500" b="0" dirty="0" smtClean="0">
                <a:latin typeface="+mj-lt"/>
              </a:rPr>
              <a:t>?</a:t>
            </a:r>
            <a:endParaRPr lang="en-US" sz="2500" b="0" dirty="0">
              <a:latin typeface="+mj-lt"/>
            </a:endParaRPr>
          </a:p>
        </p:txBody>
      </p:sp>
      <p:sp>
        <p:nvSpPr>
          <p:cNvPr id="92172" name="AutoShape 108"/>
          <p:cNvSpPr>
            <a:spLocks noChangeArrowheads="1"/>
          </p:cNvSpPr>
          <p:nvPr/>
        </p:nvSpPr>
        <p:spPr bwMode="auto">
          <a:xfrm rot="10800000">
            <a:off x="2132013" y="5624513"/>
            <a:ext cx="3630612" cy="12334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noFill/>
          <a:ln w="9525">
            <a:solidFill>
              <a:schemeClr val="tx1"/>
            </a:solidFill>
            <a:miter lim="800000"/>
            <a:headEnd/>
            <a:tailEnd/>
          </a:ln>
        </p:spPr>
        <p:txBody>
          <a:bodyPr wrap="none" lIns="96771" tIns="48385" rIns="96771" bIns="48385" anchor="ctr"/>
          <a:lstStyle/>
          <a:p>
            <a:endParaRPr lang="fr-FR"/>
          </a:p>
        </p:txBody>
      </p:sp>
      <p:sp>
        <p:nvSpPr>
          <p:cNvPr id="92173" name="Rectangle 113"/>
          <p:cNvSpPr>
            <a:spLocks noChangeArrowheads="1"/>
          </p:cNvSpPr>
          <p:nvPr/>
        </p:nvSpPr>
        <p:spPr bwMode="auto">
          <a:xfrm>
            <a:off x="1263650" y="5478463"/>
            <a:ext cx="4497388" cy="727075"/>
          </a:xfrm>
          <a:prstGeom prst="rect">
            <a:avLst/>
          </a:prstGeom>
          <a:noFill/>
          <a:ln w="9525">
            <a:solidFill>
              <a:schemeClr val="tx1"/>
            </a:solidFill>
            <a:miter lim="800000"/>
            <a:headEnd/>
            <a:tailEnd/>
          </a:ln>
        </p:spPr>
        <p:txBody>
          <a:bodyPr wrap="none" lIns="96771" tIns="48385" rIns="96771" bIns="48385" anchor="ctr"/>
          <a:lstStyle/>
          <a:p>
            <a:endParaRPr lang="fr-FR"/>
          </a:p>
        </p:txBody>
      </p:sp>
      <p:sp>
        <p:nvSpPr>
          <p:cNvPr id="92174" name="Text Box 114"/>
          <p:cNvSpPr txBox="1">
            <a:spLocks noChangeArrowheads="1"/>
          </p:cNvSpPr>
          <p:nvPr/>
        </p:nvSpPr>
        <p:spPr bwMode="auto">
          <a:xfrm>
            <a:off x="6607175" y="2757488"/>
            <a:ext cx="3494412" cy="443964"/>
          </a:xfrm>
          <a:prstGeom prst="rect">
            <a:avLst/>
          </a:prstGeom>
          <a:noFill/>
          <a:ln w="9525">
            <a:noFill/>
            <a:miter lim="800000"/>
            <a:headEnd/>
            <a:tailEnd/>
          </a:ln>
        </p:spPr>
        <p:txBody>
          <a:bodyPr wrap="none" lIns="96771" tIns="48385" rIns="96771" bIns="48385">
            <a:spAutoFit/>
          </a:bodyPr>
          <a:lstStyle/>
          <a:p>
            <a:r>
              <a:rPr lang="fr-FR" sz="2500" b="0" dirty="0">
                <a:latin typeface="+mj-lt"/>
              </a:rPr>
              <a:t>Composition d’arches ?</a:t>
            </a:r>
          </a:p>
        </p:txBody>
      </p:sp>
      <p:sp>
        <p:nvSpPr>
          <p:cNvPr id="92175" name="Text Box 116"/>
          <p:cNvSpPr txBox="1">
            <a:spLocks noChangeArrowheads="1"/>
          </p:cNvSpPr>
          <p:nvPr/>
        </p:nvSpPr>
        <p:spPr bwMode="auto">
          <a:xfrm>
            <a:off x="6707188" y="4027488"/>
            <a:ext cx="3701200" cy="1136461"/>
          </a:xfrm>
          <a:prstGeom prst="rect">
            <a:avLst/>
          </a:prstGeom>
          <a:noFill/>
          <a:ln w="9525">
            <a:noFill/>
            <a:miter lim="800000"/>
            <a:headEnd/>
            <a:tailEnd/>
          </a:ln>
        </p:spPr>
        <p:txBody>
          <a:bodyPr wrap="none" lIns="96771" tIns="48385" rIns="96771" bIns="48385">
            <a:spAutoFit/>
          </a:bodyPr>
          <a:lstStyle/>
          <a:p>
            <a:r>
              <a:rPr lang="fr-FR" sz="2500" b="0" dirty="0">
                <a:latin typeface="+mj-lt"/>
              </a:rPr>
              <a:t>Assemblage des services </a:t>
            </a:r>
          </a:p>
          <a:p>
            <a:r>
              <a:rPr lang="fr-FR" sz="2500" b="0" dirty="0">
                <a:latin typeface="+mj-lt"/>
              </a:rPr>
              <a:t>fonctionnels</a:t>
            </a:r>
          </a:p>
          <a:p>
            <a:endParaRPr lang="fr-FR" sz="2500" dirty="0"/>
          </a:p>
        </p:txBody>
      </p:sp>
      <p:sp>
        <p:nvSpPr>
          <p:cNvPr id="92176" name="Text Box 117"/>
          <p:cNvSpPr txBox="1">
            <a:spLocks noChangeArrowheads="1"/>
          </p:cNvSpPr>
          <p:nvPr/>
        </p:nvSpPr>
        <p:spPr bwMode="auto">
          <a:xfrm>
            <a:off x="6943725" y="5335588"/>
            <a:ext cx="3294037" cy="1482710"/>
          </a:xfrm>
          <a:prstGeom prst="rect">
            <a:avLst/>
          </a:prstGeom>
          <a:solidFill>
            <a:schemeClr val="accent1"/>
          </a:solidFill>
          <a:ln w="9525">
            <a:noFill/>
            <a:miter lim="800000"/>
            <a:headEnd/>
            <a:tailEnd/>
          </a:ln>
        </p:spPr>
        <p:txBody>
          <a:bodyPr wrap="none" lIns="96771" tIns="48385" rIns="96771" bIns="48385">
            <a:spAutoFit/>
          </a:bodyPr>
          <a:lstStyle/>
          <a:p>
            <a:r>
              <a:rPr lang="fr-FR" sz="2500" b="0" dirty="0">
                <a:latin typeface="+mj-lt"/>
              </a:rPr>
              <a:t>Quid des dialogues ? </a:t>
            </a:r>
          </a:p>
          <a:p>
            <a:r>
              <a:rPr lang="fr-FR" sz="2500" b="0" dirty="0">
                <a:latin typeface="+mj-lt"/>
              </a:rPr>
              <a:t>Expression et fusion</a:t>
            </a:r>
          </a:p>
          <a:p>
            <a:r>
              <a:rPr lang="fr-FR" sz="2500" b="0" dirty="0">
                <a:latin typeface="+mj-lt"/>
              </a:rPr>
              <a:t>Quid des IHM?</a:t>
            </a:r>
          </a:p>
          <a:p>
            <a:r>
              <a:rPr lang="fr-FR" sz="2500" b="0" dirty="0">
                <a:latin typeface="+mj-lt"/>
              </a:rPr>
              <a:t>Expression et fusion</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0"/>
            <a:ext cx="10312400" cy="842963"/>
          </a:xfrm>
        </p:spPr>
        <p:txBody>
          <a:bodyPr/>
          <a:lstStyle/>
          <a:p>
            <a:pPr eaLnBrk="1" hangingPunct="1"/>
            <a:r>
              <a:rPr lang="fr-FR" dirty="0" smtClean="0"/>
              <a:t>Equipes et travaux en présence</a:t>
            </a:r>
          </a:p>
        </p:txBody>
      </p:sp>
      <p:sp>
        <p:nvSpPr>
          <p:cNvPr id="55299" name="Rectangle 3"/>
          <p:cNvSpPr>
            <a:spLocks noGrp="1" noChangeArrowheads="1"/>
          </p:cNvSpPr>
          <p:nvPr>
            <p:ph type="body" idx="4294967295"/>
          </p:nvPr>
        </p:nvSpPr>
        <p:spPr>
          <a:xfrm>
            <a:off x="419100" y="1085850"/>
            <a:ext cx="10420350" cy="5651500"/>
          </a:xfrm>
        </p:spPr>
        <p:txBody>
          <a:bodyPr/>
          <a:lstStyle/>
          <a:p>
            <a:pPr eaLnBrk="1" hangingPunct="1">
              <a:lnSpc>
                <a:spcPct val="80000"/>
              </a:lnSpc>
              <a:buNone/>
            </a:pPr>
            <a:r>
              <a:rPr lang="fr-FR" sz="2400" dirty="0" smtClean="0"/>
              <a:t>Equipe </a:t>
            </a:r>
            <a:r>
              <a:rPr lang="fr-FR" sz="2400" dirty="0" err="1" smtClean="0"/>
              <a:t>Rainbow</a:t>
            </a:r>
            <a:endParaRPr lang="fr-FR" sz="2400" dirty="0" smtClean="0"/>
          </a:p>
          <a:p>
            <a:pPr eaLnBrk="1" hangingPunct="1">
              <a:lnSpc>
                <a:spcPct val="80000"/>
              </a:lnSpc>
              <a:buNone/>
            </a:pPr>
            <a:r>
              <a:rPr lang="fr-FR" sz="2400" dirty="0" smtClean="0">
                <a:hlinkClick r:id="rId2"/>
              </a:rPr>
              <a:t>http://atelierihm.polytech.unice.fr/bibliographie/</a:t>
            </a:r>
            <a:endParaRPr lang="fr-FR" sz="2400" dirty="0" smtClean="0"/>
          </a:p>
          <a:p>
            <a:pPr eaLnBrk="1" hangingPunct="1">
              <a:lnSpc>
                <a:spcPct val="80000"/>
              </a:lnSpc>
              <a:buNone/>
            </a:pPr>
            <a:endParaRPr lang="fr-FR" sz="2400" dirty="0" smtClean="0"/>
          </a:p>
          <a:p>
            <a:pPr eaLnBrk="1" hangingPunct="1">
              <a:lnSpc>
                <a:spcPct val="80000"/>
              </a:lnSpc>
              <a:buNone/>
            </a:pPr>
            <a:r>
              <a:rPr lang="fr-FR" sz="2400" dirty="0" smtClean="0"/>
              <a:t>Un langage de description d’IHM</a:t>
            </a:r>
          </a:p>
          <a:p>
            <a:pPr eaLnBrk="1" hangingPunct="1">
              <a:lnSpc>
                <a:spcPct val="80000"/>
              </a:lnSpc>
              <a:buNone/>
            </a:pPr>
            <a:r>
              <a:rPr lang="en-US" sz="2400" dirty="0" smtClean="0"/>
              <a:t>Component model and programming : a first step to manage Human Computer Interaction Adaptation. In Mobile HCI’03</a:t>
            </a:r>
          </a:p>
          <a:p>
            <a:pPr eaLnBrk="1" hangingPunct="1">
              <a:lnSpc>
                <a:spcPct val="80000"/>
              </a:lnSpc>
              <a:buNone/>
            </a:pPr>
            <a:endParaRPr lang="fr-FR" sz="2400" dirty="0" smtClean="0"/>
          </a:p>
          <a:p>
            <a:pPr eaLnBrk="1" hangingPunct="1">
              <a:lnSpc>
                <a:spcPct val="80000"/>
              </a:lnSpc>
              <a:buNone/>
            </a:pPr>
            <a:r>
              <a:rPr lang="fr-FR" sz="2400" dirty="0" smtClean="0"/>
              <a:t>Du fonctionnel vers les IHM</a:t>
            </a:r>
          </a:p>
          <a:p>
            <a:pPr eaLnBrk="1" hangingPunct="1">
              <a:lnSpc>
                <a:spcPct val="80000"/>
              </a:lnSpc>
              <a:buNone/>
            </a:pPr>
            <a:r>
              <a:rPr lang="fr-FR" sz="2400" dirty="0" smtClean="0">
                <a:solidFill>
                  <a:srgbClr val="00B0F0"/>
                </a:solidFill>
                <a:hlinkClick r:id="rId3"/>
              </a:rPr>
              <a:t>http://proton.polytech.unice.fr/biblio/displayReference.php?export=htmlPerso&amp;&amp;nom=Joffroy&amp;&amp;prenom=Cédric</a:t>
            </a:r>
            <a:r>
              <a:rPr lang="fr-FR" sz="2400" dirty="0" smtClean="0">
                <a:solidFill>
                  <a:srgbClr val="00B0F0"/>
                </a:solidFill>
              </a:rPr>
              <a:t> </a:t>
            </a:r>
          </a:p>
          <a:p>
            <a:pPr eaLnBrk="1" hangingPunct="1">
              <a:lnSpc>
                <a:spcPct val="80000"/>
              </a:lnSpc>
              <a:buNone/>
            </a:pPr>
            <a:r>
              <a:rPr lang="fr-FR" sz="2400" i="1" dirty="0" err="1" smtClean="0"/>
              <a:t>When</a:t>
            </a:r>
            <a:r>
              <a:rPr lang="fr-FR" sz="2400" i="1" dirty="0" smtClean="0"/>
              <a:t> the </a:t>
            </a:r>
            <a:r>
              <a:rPr lang="fr-FR" sz="2400" i="1" dirty="0" err="1" smtClean="0"/>
              <a:t>Functional</a:t>
            </a:r>
            <a:r>
              <a:rPr lang="fr-FR" sz="2400" i="1" dirty="0" smtClean="0"/>
              <a:t> Composition Drives the User Interfaces Composition: </a:t>
            </a:r>
            <a:r>
              <a:rPr lang="fr-FR" sz="2400" i="1" dirty="0" err="1" smtClean="0"/>
              <a:t>Process</a:t>
            </a:r>
            <a:r>
              <a:rPr lang="fr-FR" sz="2400" i="1" dirty="0" smtClean="0"/>
              <a:t> and </a:t>
            </a:r>
            <a:r>
              <a:rPr lang="fr-FR" sz="2400" i="1" dirty="0" err="1" smtClean="0"/>
              <a:t>Formalization</a:t>
            </a:r>
            <a:endParaRPr lang="fr-FR" sz="2400" dirty="0" smtClean="0">
              <a:solidFill>
                <a:srgbClr val="00B0F0"/>
              </a:solidFill>
            </a:endParaRPr>
          </a:p>
          <a:p>
            <a:pPr eaLnBrk="1" hangingPunct="1">
              <a:lnSpc>
                <a:spcPct val="80000"/>
              </a:lnSpc>
              <a:buNone/>
            </a:pPr>
            <a:endParaRPr lang="fr-FR" sz="2400" dirty="0" smtClean="0"/>
          </a:p>
          <a:p>
            <a:pPr eaLnBrk="1" hangingPunct="1">
              <a:lnSpc>
                <a:spcPct val="80000"/>
              </a:lnSpc>
              <a:buNone/>
            </a:pPr>
            <a:r>
              <a:rPr lang="fr-FR" sz="2400" dirty="0" smtClean="0"/>
              <a:t>Des IHM vers le fonctionnel</a:t>
            </a:r>
          </a:p>
          <a:p>
            <a:pPr eaLnBrk="1" hangingPunct="1">
              <a:lnSpc>
                <a:spcPct val="80000"/>
              </a:lnSpc>
              <a:buNone/>
            </a:pPr>
            <a:r>
              <a:rPr lang="fr-FR" sz="2400" dirty="0" smtClean="0">
                <a:solidFill>
                  <a:srgbClr val="00B0F0"/>
                </a:solidFill>
                <a:hlinkClick r:id="rId4"/>
              </a:rPr>
              <a:t>https://nyx.unice.fr/publis/brel-pinna-dery-etal:2011.pdf</a:t>
            </a:r>
            <a:r>
              <a:rPr lang="fr-FR" sz="2400" dirty="0" smtClean="0">
                <a:solidFill>
                  <a:srgbClr val="00B0F0"/>
                </a:solidFill>
              </a:rPr>
              <a:t> </a:t>
            </a:r>
          </a:p>
          <a:p>
            <a:pPr eaLnBrk="1" hangingPunct="1">
              <a:lnSpc>
                <a:spcPct val="80000"/>
              </a:lnSpc>
              <a:buNone/>
            </a:pPr>
            <a:r>
              <a:rPr lang="fr-FR" sz="2400" i="1" dirty="0" smtClean="0"/>
              <a:t>"</a:t>
            </a:r>
            <a:r>
              <a:rPr lang="fr-FR" sz="2400" dirty="0" smtClean="0"/>
              <a:t>ONTOCOMPO: AN ONTOLOGY-BASED INTERACTIVE SYSTEM TO COMPOSE APPLICATIONS</a:t>
            </a:r>
          </a:p>
          <a:p>
            <a:pPr eaLnBrk="1" hangingPunct="1">
              <a:lnSpc>
                <a:spcPct val="80000"/>
              </a:lnSpc>
              <a:buNone/>
            </a:pPr>
            <a:endParaRPr lang="fr-FR" sz="2400" dirty="0" smtClean="0">
              <a:solidFill>
                <a:srgbClr val="00B0F0"/>
              </a:solidFill>
            </a:endParaRPr>
          </a:p>
        </p:txBody>
      </p:sp>
      <p:pic>
        <p:nvPicPr>
          <p:cNvPr id="5" name="Picture 10" descr="http://idata.over-blog.com/0/38/34/40/r__sum__.gif"/>
          <p:cNvPicPr>
            <a:picLocks noChangeAspect="1" noChangeArrowheads="1"/>
          </p:cNvPicPr>
          <p:nvPr/>
        </p:nvPicPr>
        <p:blipFill>
          <a:blip r:embed="rId5" cstate="print"/>
          <a:srcRect/>
          <a:stretch>
            <a:fillRect/>
          </a:stretch>
        </p:blipFill>
        <p:spPr bwMode="auto">
          <a:xfrm>
            <a:off x="8880475" y="911226"/>
            <a:ext cx="1473200" cy="125907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fr-FR" smtClean="0">
                <a:solidFill>
                  <a:srgbClr val="7B9899"/>
                </a:solidFill>
              </a:rPr>
              <a:t>Besoins en plasticité</a:t>
            </a:r>
          </a:p>
        </p:txBody>
      </p:sp>
      <p:sp>
        <p:nvSpPr>
          <p:cNvPr id="32771" name="Rectangle 3"/>
          <p:cNvSpPr>
            <a:spLocks noGrp="1" noChangeArrowheads="1"/>
          </p:cNvSpPr>
          <p:nvPr>
            <p:ph sz="quarter" idx="1"/>
          </p:nvPr>
        </p:nvSpPr>
        <p:spPr>
          <a:xfrm>
            <a:off x="403225" y="1771649"/>
            <a:ext cx="10112375" cy="4386263"/>
          </a:xfrm>
        </p:spPr>
        <p:txBody>
          <a:bodyPr/>
          <a:lstStyle/>
          <a:p>
            <a:pPr eaLnBrk="1" hangingPunct="1"/>
            <a:r>
              <a:rPr lang="fr-FR" sz="2800" dirty="0" smtClean="0"/>
              <a:t>Migration d’une application</a:t>
            </a:r>
          </a:p>
          <a:p>
            <a:pPr eaLnBrk="1" hangingPunct="1">
              <a:buNone/>
            </a:pPr>
            <a:r>
              <a:rPr lang="fr-FR" sz="2800" dirty="0" smtClean="0"/>
              <a:t>   La  même application peut s’exécuter sur des supports différents</a:t>
            </a:r>
          </a:p>
          <a:p>
            <a:pPr eaLnBrk="1" hangingPunct="1">
              <a:buFont typeface="Arial" pitchFamily="34" charset="0"/>
              <a:buChar char="•"/>
            </a:pPr>
            <a:r>
              <a:rPr lang="fr-FR" sz="2800" dirty="0" smtClean="0"/>
              <a:t>Migration de certaines taches</a:t>
            </a:r>
          </a:p>
          <a:p>
            <a:pPr eaLnBrk="1" hangingPunct="1">
              <a:buNone/>
            </a:pPr>
            <a:r>
              <a:rPr lang="fr-FR" sz="2800" dirty="0" smtClean="0"/>
              <a:t>	</a:t>
            </a:r>
          </a:p>
          <a:p>
            <a:pPr eaLnBrk="1" hangingPunct="1">
              <a:buNone/>
            </a:pPr>
            <a:r>
              <a:rPr lang="fr-FR" sz="2800" dirty="0" smtClean="0"/>
              <a:t>Besoins identifiés par un changement d’environnement (arrivée dans un lieu public) </a:t>
            </a:r>
          </a:p>
          <a:p>
            <a:pPr eaLnBrk="1" hangingPunct="1">
              <a:buNone/>
            </a:pPr>
            <a:r>
              <a:rPr lang="fr-FR" sz="2800" dirty="0" smtClean="0"/>
              <a:t>Besoins provoqués par l’utilisateur (changement de matériel, mains occupées par une tache ?)</a:t>
            </a:r>
          </a:p>
          <a:p>
            <a:pPr eaLnBrk="1" hangingPunct="1">
              <a:buNone/>
            </a:pPr>
            <a:r>
              <a:rPr lang="fr-FR" sz="2800" dirty="0" smtClean="0"/>
              <a:t>                                    Différence entre migration et portage?</a:t>
            </a:r>
            <a:endParaRPr lang="fr-FR" dirty="0" smtClean="0"/>
          </a:p>
          <a:p>
            <a:pPr eaLnBrk="1" hangingPunct="1">
              <a:buNone/>
            </a:pPr>
            <a:endParaRPr lang="fr-FR" dirty="0" smtClean="0"/>
          </a:p>
          <a:p>
            <a:pPr lvl="1" eaLnBrk="1" hangingPunct="1"/>
            <a:endParaRPr lang="fr-FR" dirty="0" smtClean="0"/>
          </a:p>
          <a:p>
            <a:pPr lvl="1" eaLnBrk="1" hangingPunct="1"/>
            <a:endParaRPr lang="fr-FR" dirty="0" smtClean="0"/>
          </a:p>
          <a:p>
            <a:pPr lvl="1" eaLnBrk="1" hangingPunct="1"/>
            <a:endParaRPr lang="fr-FR"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3875" y="371475"/>
            <a:ext cx="10191751" cy="7045006"/>
          </a:xfrm>
          <a:prstGeom prst="rect">
            <a:avLst/>
          </a:prstGeom>
        </p:spPr>
        <p:txBody>
          <a:bodyPr wrap="square">
            <a:spAutoFit/>
          </a:bodyPr>
          <a:lstStyle/>
          <a:p>
            <a:pPr eaLnBrk="1" hangingPunct="1">
              <a:lnSpc>
                <a:spcPct val="80000"/>
              </a:lnSpc>
              <a:buNone/>
            </a:pPr>
            <a:r>
              <a:rPr lang="en-US" dirty="0" smtClean="0"/>
              <a:t>Component model and programming : a first step to manage Human Computer Interaction Adaptation. In Mobile HCI’03</a:t>
            </a:r>
          </a:p>
          <a:p>
            <a:pPr eaLnBrk="1" hangingPunct="1">
              <a:lnSpc>
                <a:spcPct val="80000"/>
              </a:lnSpc>
              <a:buNone/>
            </a:pPr>
            <a:endParaRPr lang="fr-FR" dirty="0" smtClean="0"/>
          </a:p>
          <a:p>
            <a:pPr eaLnBrk="1" hangingPunct="1">
              <a:lnSpc>
                <a:spcPct val="80000"/>
              </a:lnSpc>
              <a:buNone/>
            </a:pPr>
            <a:r>
              <a:rPr lang="fr-FR" dirty="0" smtClean="0"/>
              <a:t> </a:t>
            </a:r>
            <a:r>
              <a:rPr lang="fr-FR" i="1" dirty="0" smtClean="0"/>
              <a:t>"</a:t>
            </a:r>
            <a:r>
              <a:rPr lang="fr-FR" i="1" dirty="0" err="1" smtClean="0"/>
              <a:t>When</a:t>
            </a:r>
            <a:r>
              <a:rPr lang="fr-FR" i="1" dirty="0" smtClean="0"/>
              <a:t> the </a:t>
            </a:r>
            <a:r>
              <a:rPr lang="fr-FR" i="1" dirty="0" err="1" smtClean="0"/>
              <a:t>Functional</a:t>
            </a:r>
            <a:r>
              <a:rPr lang="fr-FR" i="1" dirty="0" smtClean="0"/>
              <a:t> Composition Drives the User Interfaces Composition: </a:t>
            </a:r>
            <a:r>
              <a:rPr lang="fr-FR" i="1" dirty="0" err="1" smtClean="0"/>
              <a:t>Process</a:t>
            </a:r>
            <a:r>
              <a:rPr lang="fr-FR" i="1" dirty="0" smtClean="0"/>
              <a:t> and </a:t>
            </a:r>
            <a:r>
              <a:rPr lang="fr-FR" i="1" dirty="0" err="1" smtClean="0"/>
              <a:t>Formalization</a:t>
            </a:r>
            <a:r>
              <a:rPr lang="fr-FR" i="1" dirty="0" smtClean="0"/>
              <a:t>"</a:t>
            </a:r>
            <a:r>
              <a:rPr lang="fr-FR" dirty="0" smtClean="0"/>
              <a:t> in </a:t>
            </a:r>
            <a:r>
              <a:rPr lang="fr-FR" dirty="0" err="1" smtClean="0"/>
              <a:t>Proceedings</a:t>
            </a:r>
            <a:r>
              <a:rPr lang="fr-FR" dirty="0" smtClean="0"/>
              <a:t> of the </a:t>
            </a:r>
            <a:r>
              <a:rPr lang="fr-FR" dirty="0" err="1" smtClean="0"/>
              <a:t>Proceedings</a:t>
            </a:r>
            <a:r>
              <a:rPr lang="fr-FR" dirty="0" smtClean="0"/>
              <a:t> of the 3rd ACM SIGCHI symposium on Engineering interactive </a:t>
            </a:r>
            <a:r>
              <a:rPr lang="fr-FR" dirty="0" err="1" smtClean="0"/>
              <a:t>computing</a:t>
            </a:r>
            <a:r>
              <a:rPr lang="fr-FR" dirty="0" smtClean="0"/>
              <a:t> </a:t>
            </a:r>
            <a:r>
              <a:rPr lang="fr-FR" dirty="0" err="1" smtClean="0"/>
              <a:t>systems</a:t>
            </a:r>
            <a:r>
              <a:rPr lang="fr-FR" dirty="0" smtClean="0"/>
              <a:t>, </a:t>
            </a:r>
            <a:br>
              <a:rPr lang="fr-FR" dirty="0" smtClean="0"/>
            </a:br>
            <a:endParaRPr lang="fr-FR" dirty="0" smtClean="0"/>
          </a:p>
          <a:p>
            <a:r>
              <a:rPr lang="fr-FR" dirty="0" smtClean="0"/>
              <a:t>ONTOCOMPO: AN ONTOLOGY-BASED INTERACTIVE SYSTEM TO COMPOSE APPLICATIONS</a:t>
            </a:r>
          </a:p>
          <a:p>
            <a:endParaRPr lang="fr-FR" dirty="0" smtClean="0">
              <a:solidFill>
                <a:srgbClr val="00B0F0"/>
              </a:solidFill>
            </a:endParaRPr>
          </a:p>
          <a:p>
            <a:pPr eaLnBrk="1" hangingPunct="1">
              <a:lnSpc>
                <a:spcPct val="80000"/>
              </a:lnSpc>
              <a:buNone/>
            </a:pPr>
            <a:r>
              <a:rPr lang="fr-FR" sz="1600" dirty="0" smtClean="0">
                <a:hlinkClick r:id="rId2"/>
              </a:rPr>
              <a:t>http://iihm.imag.fr/publication/MFC11b/</a:t>
            </a:r>
            <a:r>
              <a:rPr lang="fr-FR" sz="1600" dirty="0" smtClean="0"/>
              <a:t> </a:t>
            </a:r>
            <a:r>
              <a:rPr lang="en-US" dirty="0" smtClean="0"/>
              <a:t>Flexible Plans for Adaptation by End-Users</a:t>
            </a:r>
          </a:p>
          <a:p>
            <a:pPr eaLnBrk="1" hangingPunct="1">
              <a:lnSpc>
                <a:spcPct val="80000"/>
              </a:lnSpc>
              <a:buNone/>
            </a:pPr>
            <a:endParaRPr lang="en-US" dirty="0" smtClean="0"/>
          </a:p>
          <a:p>
            <a:pPr eaLnBrk="1" hangingPunct="1">
              <a:lnSpc>
                <a:spcPct val="80000"/>
              </a:lnSpc>
              <a:buNone/>
            </a:pPr>
            <a:r>
              <a:rPr lang="fr-FR" sz="1600" dirty="0" smtClean="0">
                <a:hlinkClick r:id="rId3"/>
              </a:rPr>
              <a:t>http://iihm.imag.fr/publication/GCM+09a/</a:t>
            </a:r>
            <a:r>
              <a:rPr lang="fr-FR" sz="1600" dirty="0" smtClean="0"/>
              <a:t> </a:t>
            </a:r>
          </a:p>
          <a:p>
            <a:pPr eaLnBrk="1" hangingPunct="1">
              <a:lnSpc>
                <a:spcPct val="80000"/>
              </a:lnSpc>
              <a:buNone/>
            </a:pPr>
            <a:r>
              <a:rPr lang="fr-FR" dirty="0" smtClean="0"/>
              <a:t> Composition dynamique d’Interfaces Homme-Machine : Besoin utilisateur ou Défi de chercheur ?</a:t>
            </a:r>
          </a:p>
          <a:p>
            <a:pPr eaLnBrk="1" hangingPunct="1">
              <a:lnSpc>
                <a:spcPct val="80000"/>
              </a:lnSpc>
              <a:buNone/>
            </a:pPr>
            <a:endParaRPr lang="fr-FR" dirty="0" smtClean="0"/>
          </a:p>
          <a:p>
            <a:pPr eaLnBrk="1" hangingPunct="1">
              <a:lnSpc>
                <a:spcPct val="80000"/>
              </a:lnSpc>
              <a:buNone/>
            </a:pPr>
            <a:r>
              <a:rPr lang="fr-FR" dirty="0" smtClean="0"/>
              <a:t>Model </a:t>
            </a:r>
            <a:r>
              <a:rPr lang="fr-FR" dirty="0" err="1" smtClean="0"/>
              <a:t>Driven</a:t>
            </a:r>
            <a:r>
              <a:rPr lang="fr-FR" dirty="0" smtClean="0"/>
              <a:t> Adaptation for Plastic User Interfaces, </a:t>
            </a:r>
            <a:r>
              <a:rPr lang="fr-FR" dirty="0" err="1" smtClean="0"/>
              <a:t>Proceedings</a:t>
            </a:r>
            <a:r>
              <a:rPr lang="fr-FR" dirty="0" smtClean="0"/>
              <a:t> of the 11th IFIP TC 13 International </a:t>
            </a:r>
            <a:r>
              <a:rPr lang="fr-FR" dirty="0" err="1" smtClean="0"/>
              <a:t>Conference</a:t>
            </a:r>
            <a:r>
              <a:rPr lang="fr-FR" dirty="0" smtClean="0"/>
              <a:t> Interact’07</a:t>
            </a:r>
          </a:p>
          <a:p>
            <a:pPr eaLnBrk="1" hangingPunct="1">
              <a:lnSpc>
                <a:spcPct val="80000"/>
              </a:lnSpc>
              <a:buNone/>
            </a:pPr>
            <a:endParaRPr lang="fr-FR" dirty="0" smtClean="0"/>
          </a:p>
          <a:p>
            <a:pPr eaLnBrk="1" hangingPunct="1">
              <a:lnSpc>
                <a:spcPct val="80000"/>
              </a:lnSpc>
              <a:buNone/>
            </a:pPr>
            <a:r>
              <a:rPr lang="fr-FR" dirty="0" err="1" smtClean="0"/>
              <a:t>Generating</a:t>
            </a:r>
            <a:r>
              <a:rPr lang="fr-FR" dirty="0" smtClean="0"/>
              <a:t> User Interface for Information Applications </a:t>
            </a:r>
            <a:r>
              <a:rPr lang="fr-FR" dirty="0" err="1" smtClean="0"/>
              <a:t>from</a:t>
            </a:r>
            <a:r>
              <a:rPr lang="fr-FR" dirty="0" smtClean="0"/>
              <a:t> </a:t>
            </a:r>
            <a:r>
              <a:rPr lang="fr-FR" dirty="0" err="1" smtClean="0"/>
              <a:t>Task</a:t>
            </a:r>
            <a:r>
              <a:rPr lang="fr-FR" dirty="0" smtClean="0"/>
              <a:t>, Domain and User </a:t>
            </a:r>
            <a:r>
              <a:rPr lang="fr-FR" dirty="0" err="1" smtClean="0"/>
              <a:t>models</a:t>
            </a:r>
            <a:r>
              <a:rPr lang="fr-FR" dirty="0" smtClean="0"/>
              <a:t> </a:t>
            </a:r>
            <a:r>
              <a:rPr lang="fr-FR" dirty="0" err="1" smtClean="0"/>
              <a:t>with</a:t>
            </a:r>
            <a:r>
              <a:rPr lang="fr-FR" dirty="0" smtClean="0"/>
              <a:t> DB-USE</a:t>
            </a:r>
          </a:p>
          <a:p>
            <a:pPr eaLnBrk="1" hangingPunct="1">
              <a:lnSpc>
                <a:spcPct val="80000"/>
              </a:lnSpc>
              <a:buNone/>
            </a:pPr>
            <a:r>
              <a:rPr lang="en-US" dirty="0" smtClean="0">
                <a:hlinkClick r:id="rId4"/>
              </a:rPr>
              <a:t>http://uclouvain.academia.edu/JeanVanderdonckt/Papers/270313/Generating_User_Interface_for_Information_Applications_from_Task_Domain_and_User_models_with_DB-USE</a:t>
            </a:r>
          </a:p>
          <a:p>
            <a:pPr eaLnBrk="1" hangingPunct="1">
              <a:lnSpc>
                <a:spcPct val="80000"/>
              </a:lnSpc>
              <a:buNone/>
            </a:pPr>
            <a:endParaRPr lang="fr-FR" sz="2000" dirty="0" smtClean="0"/>
          </a:p>
          <a:p>
            <a:pPr eaLnBrk="1" hangingPunct="1">
              <a:lnSpc>
                <a:spcPct val="80000"/>
              </a:lnSpc>
            </a:pPr>
            <a:r>
              <a:rPr lang="fr-FR" dirty="0" smtClean="0">
                <a:hlinkClick r:id="rId5"/>
              </a:rPr>
              <a:t>http://www.usixml.eu/newsletters</a:t>
            </a:r>
            <a:endParaRPr lang="fr-FR" dirty="0" smtClean="0"/>
          </a:p>
          <a:p>
            <a:pPr eaLnBrk="1" hangingPunct="1">
              <a:lnSpc>
                <a:spcPct val="80000"/>
              </a:lnSpc>
              <a:buNone/>
            </a:pPr>
            <a:endParaRPr lang="fr-FR" dirty="0" smtClean="0"/>
          </a:p>
          <a:p>
            <a:pPr eaLnBrk="1" hangingPunct="1">
              <a:lnSpc>
                <a:spcPct val="80000"/>
              </a:lnSpc>
              <a:buNone/>
            </a:pPr>
            <a:r>
              <a:rPr lang="fr-FR" dirty="0" smtClean="0"/>
              <a:t>User Interface Composition </a:t>
            </a:r>
            <a:r>
              <a:rPr lang="fr-FR" dirty="0" err="1" smtClean="0"/>
              <a:t>with</a:t>
            </a:r>
            <a:r>
              <a:rPr lang="fr-FR" dirty="0" smtClean="0"/>
              <a:t> </a:t>
            </a:r>
            <a:r>
              <a:rPr lang="fr-FR" dirty="0" err="1" smtClean="0"/>
              <a:t>UsiXML</a:t>
            </a:r>
            <a:endParaRPr lang="fr-FR" dirty="0" smtClean="0"/>
          </a:p>
          <a:p>
            <a:pPr eaLnBrk="1" hangingPunct="1">
              <a:lnSpc>
                <a:spcPct val="80000"/>
              </a:lnSpc>
              <a:buNone/>
            </a:pPr>
            <a:r>
              <a:rPr lang="fr-FR" dirty="0" smtClean="0">
                <a:hlinkClick r:id="rId6"/>
              </a:rPr>
              <a:t>http://uclouvain.academia.edu/JeanVanderdonckt/Papers/270311/User_Interface_Composition_with_UsiXML</a:t>
            </a:r>
            <a:r>
              <a:rPr lang="fr-FR" dirty="0" smtClean="0"/>
              <a:t> </a:t>
            </a:r>
          </a:p>
          <a:p>
            <a:pPr eaLnBrk="1" hangingPunct="1">
              <a:lnSpc>
                <a:spcPct val="80000"/>
              </a:lnSpc>
              <a:buNone/>
            </a:pPr>
            <a:r>
              <a:rPr lang="fr-FR" dirty="0" smtClean="0"/>
              <a:t/>
            </a:r>
            <a:br>
              <a:rPr lang="fr-FR" dirty="0" smtClean="0"/>
            </a:br>
            <a:endParaRPr lang="fr-FR" dirty="0" smtClean="0">
              <a:solidFill>
                <a:srgbClr val="00B0F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500" y="1133475"/>
            <a:ext cx="10191751" cy="4475071"/>
          </a:xfrm>
          <a:prstGeom prst="rect">
            <a:avLst/>
          </a:prstGeom>
        </p:spPr>
        <p:txBody>
          <a:bodyPr wrap="square">
            <a:spAutoFit/>
          </a:bodyPr>
          <a:lstStyle/>
          <a:p>
            <a:pPr eaLnBrk="1" hangingPunct="1">
              <a:lnSpc>
                <a:spcPct val="80000"/>
              </a:lnSpc>
              <a:buNone/>
            </a:pPr>
            <a:r>
              <a:rPr lang="fr-FR" dirty="0" smtClean="0"/>
              <a:t>A </a:t>
            </a:r>
            <a:r>
              <a:rPr lang="fr-FR" dirty="0" err="1" smtClean="0"/>
              <a:t>Universal</a:t>
            </a:r>
            <a:r>
              <a:rPr lang="fr-FR" dirty="0" smtClean="0"/>
              <a:t>, </a:t>
            </a:r>
            <a:r>
              <a:rPr lang="fr-FR" dirty="0" err="1" smtClean="0"/>
              <a:t>Declarative</a:t>
            </a:r>
            <a:r>
              <a:rPr lang="fr-FR" dirty="0" smtClean="0"/>
              <a:t>, Multiple Abstraction-</a:t>
            </a:r>
            <a:r>
              <a:rPr lang="fr-FR" dirty="0" err="1" smtClean="0"/>
              <a:t>Level</a:t>
            </a:r>
            <a:r>
              <a:rPr lang="fr-FR" dirty="0" smtClean="0"/>
              <a:t> </a:t>
            </a:r>
            <a:r>
              <a:rPr lang="fr-FR" dirty="0" err="1" smtClean="0"/>
              <a:t>Language</a:t>
            </a:r>
            <a:r>
              <a:rPr lang="fr-FR" dirty="0" smtClean="0"/>
              <a:t> for Service-</a:t>
            </a:r>
            <a:r>
              <a:rPr lang="fr-FR" dirty="0" err="1" smtClean="0"/>
              <a:t>Oriented</a:t>
            </a:r>
            <a:r>
              <a:rPr lang="fr-FR" dirty="0" smtClean="0"/>
              <a:t> Applications in </a:t>
            </a:r>
            <a:r>
              <a:rPr lang="fr-FR" dirty="0" err="1" smtClean="0"/>
              <a:t>Ubiquitous</a:t>
            </a:r>
            <a:r>
              <a:rPr lang="fr-FR" dirty="0" smtClean="0"/>
              <a:t> </a:t>
            </a:r>
            <a:r>
              <a:rPr lang="fr-FR" dirty="0" err="1" smtClean="0"/>
              <a:t>Environments</a:t>
            </a:r>
            <a:r>
              <a:rPr lang="fr-FR" dirty="0" smtClean="0"/>
              <a:t> FABIO PATERNO’, CARMEN SANTORO, and LUCIO DAVIDE SPANO ISTI-CNR</a:t>
            </a:r>
          </a:p>
          <a:p>
            <a:pPr eaLnBrk="1" hangingPunct="1">
              <a:lnSpc>
                <a:spcPct val="80000"/>
              </a:lnSpc>
            </a:pPr>
            <a:endParaRPr lang="fr-FR" dirty="0" smtClean="0"/>
          </a:p>
          <a:p>
            <a:pPr eaLnBrk="1" hangingPunct="1">
              <a:lnSpc>
                <a:spcPct val="80000"/>
              </a:lnSpc>
            </a:pPr>
            <a:r>
              <a:rPr lang="fr-FR" dirty="0" smtClean="0">
                <a:hlinkClick r:id="rId2"/>
              </a:rPr>
              <a:t>http://www.servface.eu/index.php?option=com_docman&amp;task=cat_view&amp;gid=34&amp;limit=5&amp;limitstart=0&amp;order=date&amp;dir=DESC&amp;Itemid=60</a:t>
            </a:r>
            <a:endParaRPr lang="fr-FR" dirty="0" smtClean="0"/>
          </a:p>
          <a:p>
            <a:pPr eaLnBrk="1" hangingPunct="1">
              <a:buNone/>
              <a:defRPr/>
            </a:pPr>
            <a:r>
              <a:rPr lang="fr-FR" dirty="0" smtClean="0"/>
              <a:t>Service Composition </a:t>
            </a:r>
            <a:r>
              <a:rPr lang="fr-FR" dirty="0" err="1" smtClean="0"/>
              <a:t>at</a:t>
            </a:r>
            <a:r>
              <a:rPr lang="fr-FR" dirty="0" smtClean="0"/>
              <a:t> the </a:t>
            </a:r>
            <a:r>
              <a:rPr lang="fr-FR" dirty="0" err="1" smtClean="0"/>
              <a:t>Presentation</a:t>
            </a:r>
            <a:r>
              <a:rPr lang="fr-FR" dirty="0" smtClean="0"/>
              <a:t> Layer </a:t>
            </a:r>
            <a:r>
              <a:rPr lang="fr-FR" dirty="0" err="1" smtClean="0"/>
              <a:t>using</a:t>
            </a:r>
            <a:r>
              <a:rPr lang="fr-FR" dirty="0" smtClean="0"/>
              <a:t> Web Service Annotations</a:t>
            </a:r>
          </a:p>
          <a:p>
            <a:pPr eaLnBrk="1" hangingPunct="1">
              <a:buNone/>
              <a:defRPr/>
            </a:pPr>
            <a:endParaRPr lang="fr-FR" dirty="0" smtClean="0"/>
          </a:p>
          <a:p>
            <a:r>
              <a:rPr lang="en-US" dirty="0" smtClean="0">
                <a:hlinkClick r:id="rId3"/>
              </a:rPr>
              <a:t>http://iihm.imag.fr/publication/C10a/</a:t>
            </a:r>
            <a:r>
              <a:rPr lang="en-US" dirty="0" smtClean="0"/>
              <a:t>  User Interface Plasticity: Model Driven Engineering to the Limit!</a:t>
            </a:r>
          </a:p>
          <a:p>
            <a:r>
              <a:rPr lang="fr-FR" dirty="0" smtClean="0">
                <a:hlinkClick r:id="rId4"/>
              </a:rPr>
              <a:t>http://iihm.imag.fr/publication/BDB+04a/</a:t>
            </a:r>
            <a:r>
              <a:rPr lang="fr-FR" dirty="0" smtClean="0"/>
              <a:t> </a:t>
            </a:r>
            <a:r>
              <a:rPr lang="en-US" dirty="0" smtClean="0"/>
              <a:t>CAMELEON-RT: a Software Architecture Reference Model for Distributed, </a:t>
            </a:r>
            <a:r>
              <a:rPr lang="en-US" dirty="0" err="1" smtClean="0"/>
              <a:t>Migratable</a:t>
            </a:r>
            <a:r>
              <a:rPr lang="en-US" dirty="0" smtClean="0"/>
              <a:t>, and Plastic User Interfaces</a:t>
            </a:r>
          </a:p>
          <a:p>
            <a:pPr eaLnBrk="1" hangingPunct="1">
              <a:lnSpc>
                <a:spcPct val="80000"/>
              </a:lnSpc>
              <a:buNone/>
            </a:pPr>
            <a:endParaRPr lang="fr-FR" dirty="0" smtClean="0"/>
          </a:p>
          <a:p>
            <a:pPr eaLnBrk="1" hangingPunct="1">
              <a:lnSpc>
                <a:spcPct val="80000"/>
              </a:lnSpc>
              <a:buNone/>
            </a:pPr>
            <a:r>
              <a:rPr lang="en-US" dirty="0" smtClean="0">
                <a:hlinkClick r:id="rId5"/>
              </a:rPr>
              <a:t>http://www.w3.org/2005/Incubator/model-based-ui/XGR-mbui-20100504</a:t>
            </a:r>
            <a:endParaRPr lang="fr-FR" dirty="0" smtClean="0"/>
          </a:p>
          <a:p>
            <a:endParaRPr lang="fr-FR" dirty="0" smtClean="0"/>
          </a:p>
          <a:p>
            <a:pPr eaLnBrk="1" hangingPunct="1">
              <a:buNone/>
              <a:defRPr/>
            </a:pPr>
            <a:r>
              <a:rPr lang="fr-FR" dirty="0" smtClean="0"/>
              <a:t> </a:t>
            </a:r>
          </a:p>
          <a:p>
            <a:pPr eaLnBrk="1" hangingPunct="1">
              <a:lnSpc>
                <a:spcPct val="80000"/>
              </a:lnSpc>
              <a:buNone/>
            </a:pPr>
            <a:endParaRPr lang="fr-FR" sz="1400" dirty="0" smtClean="0"/>
          </a:p>
          <a:p>
            <a:pPr eaLnBrk="1" hangingPunct="1">
              <a:lnSpc>
                <a:spcPct val="80000"/>
              </a:lnSpc>
              <a:buNone/>
            </a:pPr>
            <a:r>
              <a:rPr lang="fr-FR" dirty="0" smtClean="0"/>
              <a:t/>
            </a:r>
            <a:br>
              <a:rPr lang="fr-FR" dirty="0" smtClean="0"/>
            </a:br>
            <a:endParaRPr lang="fr-FR" dirty="0" smtClean="0">
              <a:solidFill>
                <a:srgbClr val="00B0F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278" name="Picture 222" descr="bornes_interactives_mini"/>
          <p:cNvPicPr>
            <a:picLocks noChangeAspect="1" noChangeArrowheads="1"/>
          </p:cNvPicPr>
          <p:nvPr/>
        </p:nvPicPr>
        <p:blipFill>
          <a:blip r:embed="rId3" cstate="print"/>
          <a:srcRect/>
          <a:stretch>
            <a:fillRect/>
          </a:stretch>
        </p:blipFill>
        <p:spPr bwMode="auto">
          <a:xfrm>
            <a:off x="7521575" y="2808288"/>
            <a:ext cx="2352675" cy="1752600"/>
          </a:xfrm>
          <a:prstGeom prst="rect">
            <a:avLst/>
          </a:prstGeom>
          <a:noFill/>
          <a:ln w="9525">
            <a:noFill/>
            <a:miter lim="800000"/>
            <a:headEnd/>
            <a:tailEnd/>
          </a:ln>
        </p:spPr>
      </p:pic>
      <p:pic>
        <p:nvPicPr>
          <p:cNvPr id="173268" name="Picture 212" descr="uWink Bar"/>
          <p:cNvPicPr>
            <a:picLocks noChangeAspect="1" noChangeArrowheads="1"/>
          </p:cNvPicPr>
          <p:nvPr/>
        </p:nvPicPr>
        <p:blipFill>
          <a:blip r:embed="rId4" cstate="print"/>
          <a:srcRect/>
          <a:stretch>
            <a:fillRect/>
          </a:stretch>
        </p:blipFill>
        <p:spPr bwMode="auto">
          <a:xfrm>
            <a:off x="8159750" y="4814888"/>
            <a:ext cx="1927225" cy="1441450"/>
          </a:xfrm>
          <a:prstGeom prst="rect">
            <a:avLst/>
          </a:prstGeom>
          <a:noFill/>
          <a:ln w="9525">
            <a:noFill/>
            <a:miter lim="800000"/>
            <a:headEnd/>
            <a:tailEnd/>
          </a:ln>
        </p:spPr>
      </p:pic>
      <p:sp>
        <p:nvSpPr>
          <p:cNvPr id="1029" name="Rectangle 2"/>
          <p:cNvSpPr>
            <a:spLocks noGrp="1" noChangeArrowheads="1"/>
          </p:cNvSpPr>
          <p:nvPr>
            <p:ph type="title"/>
          </p:nvPr>
        </p:nvSpPr>
        <p:spPr/>
        <p:txBody>
          <a:bodyPr/>
          <a:lstStyle/>
          <a:p>
            <a:pPr eaLnBrk="1" hangingPunct="1"/>
            <a:r>
              <a:rPr lang="en-GB" altLang="en-GB" smtClean="0">
                <a:solidFill>
                  <a:srgbClr val="7B9899"/>
                </a:solidFill>
              </a:rPr>
              <a:t>Diversité  des supports : intéractions</a:t>
            </a:r>
          </a:p>
        </p:txBody>
      </p:sp>
      <p:sp>
        <p:nvSpPr>
          <p:cNvPr id="1030" name="Rectangle 3"/>
          <p:cNvSpPr>
            <a:spLocks noGrp="1" noChangeArrowheads="1"/>
          </p:cNvSpPr>
          <p:nvPr>
            <p:ph sz="quarter" idx="1"/>
          </p:nvPr>
        </p:nvSpPr>
        <p:spPr>
          <a:xfrm>
            <a:off x="390525" y="1611313"/>
            <a:ext cx="10658475" cy="5541962"/>
          </a:xfrm>
        </p:spPr>
        <p:txBody>
          <a:bodyPr/>
          <a:lstStyle/>
          <a:p>
            <a:pPr eaLnBrk="1" hangingPunct="1">
              <a:buFont typeface="Monotype Sorts" pitchFamily="2" charset="2"/>
              <a:buNone/>
            </a:pPr>
            <a:r>
              <a:rPr lang="fr-FR" altLang="en-GB" dirty="0" smtClean="0"/>
              <a:t>Capacités d’</a:t>
            </a:r>
            <a:r>
              <a:rPr lang="fr-FR" altLang="en-GB" dirty="0" err="1" smtClean="0"/>
              <a:t>int</a:t>
            </a:r>
            <a:r>
              <a:rPr lang="en-GB" altLang="en-GB" dirty="0" err="1" smtClean="0"/>
              <a:t>eraction</a:t>
            </a:r>
            <a:r>
              <a:rPr lang="en-GB" altLang="en-GB" dirty="0" smtClean="0"/>
              <a:t> </a:t>
            </a:r>
            <a:r>
              <a:rPr lang="en-GB" altLang="en-GB" dirty="0" err="1" smtClean="0"/>
              <a:t>nouvelles</a:t>
            </a:r>
            <a:r>
              <a:rPr lang="en-GB" altLang="en-GB" dirty="0" smtClean="0"/>
              <a:t> </a:t>
            </a:r>
            <a:r>
              <a:rPr lang="en-GB" altLang="en-GB" dirty="0" smtClean="0"/>
              <a:t>: tactile</a:t>
            </a:r>
          </a:p>
          <a:p>
            <a:pPr eaLnBrk="1" hangingPunct="1">
              <a:buFont typeface="Monotype Sorts" pitchFamily="2" charset="2"/>
              <a:buNone/>
            </a:pPr>
            <a:r>
              <a:rPr lang="fr-FR" altLang="en-GB" dirty="0" smtClean="0"/>
              <a:t>borne</a:t>
            </a:r>
            <a:r>
              <a:rPr lang="en-GB" altLang="en-GB" dirty="0" smtClean="0"/>
              <a:t>s - </a:t>
            </a:r>
            <a:r>
              <a:rPr lang="fr-FR" altLang="en-GB" dirty="0" smtClean="0"/>
              <a:t>tables – vitrines – murs interactifs</a:t>
            </a:r>
          </a:p>
        </p:txBody>
      </p:sp>
      <p:grpSp>
        <p:nvGrpSpPr>
          <p:cNvPr id="1031" name="Group 206"/>
          <p:cNvGrpSpPr>
            <a:grpSpLocks/>
          </p:cNvGrpSpPr>
          <p:nvPr/>
        </p:nvGrpSpPr>
        <p:grpSpPr bwMode="auto">
          <a:xfrm>
            <a:off x="800100" y="5673725"/>
            <a:ext cx="900113" cy="1265238"/>
            <a:chOff x="936" y="3092"/>
            <a:chExt cx="912" cy="1299"/>
          </a:xfrm>
        </p:grpSpPr>
        <p:graphicFrame>
          <p:nvGraphicFramePr>
            <p:cNvPr id="1026" name="Object 198"/>
            <p:cNvGraphicFramePr>
              <a:graphicFrameLocks noChangeAspect="1"/>
            </p:cNvGraphicFramePr>
            <p:nvPr/>
          </p:nvGraphicFramePr>
          <p:xfrm>
            <a:off x="1272" y="3770"/>
            <a:ext cx="416" cy="621"/>
          </p:xfrm>
          <a:graphic>
            <a:graphicData uri="http://schemas.openxmlformats.org/presentationml/2006/ole">
              <p:oleObj spid="_x0000_s1026" r:id="rId5" imgW="3048000" imgH="4546600" progId="">
                <p:embed/>
              </p:oleObj>
            </a:graphicData>
          </a:graphic>
        </p:graphicFrame>
        <p:grpSp>
          <p:nvGrpSpPr>
            <p:cNvPr id="1036" name="Group 199"/>
            <p:cNvGrpSpPr>
              <a:grpSpLocks/>
            </p:cNvGrpSpPr>
            <p:nvPr/>
          </p:nvGrpSpPr>
          <p:grpSpPr bwMode="auto">
            <a:xfrm>
              <a:off x="936" y="3092"/>
              <a:ext cx="912" cy="770"/>
              <a:chOff x="-392" y="5188"/>
              <a:chExt cx="1536" cy="1296"/>
            </a:xfrm>
          </p:grpSpPr>
          <p:sp>
            <p:nvSpPr>
              <p:cNvPr id="1037" name="Freeform 184"/>
              <p:cNvSpPr>
                <a:spLocks/>
              </p:cNvSpPr>
              <p:nvPr/>
            </p:nvSpPr>
            <p:spPr bwMode="auto">
              <a:xfrm>
                <a:off x="240" y="5596"/>
                <a:ext cx="368" cy="584"/>
              </a:xfrm>
              <a:custGeom>
                <a:avLst/>
                <a:gdLst>
                  <a:gd name="T0" fmla="*/ 120 w 368"/>
                  <a:gd name="T1" fmla="*/ 136 h 584"/>
                  <a:gd name="T2" fmla="*/ 192 w 368"/>
                  <a:gd name="T3" fmla="*/ 48 h 584"/>
                  <a:gd name="T4" fmla="*/ 256 w 368"/>
                  <a:gd name="T5" fmla="*/ 0 h 584"/>
                  <a:gd name="T6" fmla="*/ 312 w 368"/>
                  <a:gd name="T7" fmla="*/ 0 h 584"/>
                  <a:gd name="T8" fmla="*/ 360 w 368"/>
                  <a:gd name="T9" fmla="*/ 40 h 584"/>
                  <a:gd name="T10" fmla="*/ 368 w 368"/>
                  <a:gd name="T11" fmla="*/ 80 h 584"/>
                  <a:gd name="T12" fmla="*/ 352 w 368"/>
                  <a:gd name="T13" fmla="*/ 136 h 584"/>
                  <a:gd name="T14" fmla="*/ 312 w 368"/>
                  <a:gd name="T15" fmla="*/ 192 h 584"/>
                  <a:gd name="T16" fmla="*/ 272 w 368"/>
                  <a:gd name="T17" fmla="*/ 272 h 584"/>
                  <a:gd name="T18" fmla="*/ 248 w 368"/>
                  <a:gd name="T19" fmla="*/ 376 h 584"/>
                  <a:gd name="T20" fmla="*/ 232 w 368"/>
                  <a:gd name="T21" fmla="*/ 456 h 584"/>
                  <a:gd name="T22" fmla="*/ 216 w 368"/>
                  <a:gd name="T23" fmla="*/ 512 h 584"/>
                  <a:gd name="T24" fmla="*/ 176 w 368"/>
                  <a:gd name="T25" fmla="*/ 560 h 584"/>
                  <a:gd name="T26" fmla="*/ 104 w 368"/>
                  <a:gd name="T27" fmla="*/ 584 h 584"/>
                  <a:gd name="T28" fmla="*/ 24 w 368"/>
                  <a:gd name="T29" fmla="*/ 552 h 584"/>
                  <a:gd name="T30" fmla="*/ 0 w 368"/>
                  <a:gd name="T31" fmla="*/ 496 h 584"/>
                  <a:gd name="T32" fmla="*/ 8 w 368"/>
                  <a:gd name="T33" fmla="*/ 384 h 584"/>
                  <a:gd name="T34" fmla="*/ 32 w 368"/>
                  <a:gd name="T35" fmla="*/ 288 h 584"/>
                  <a:gd name="T36" fmla="*/ 72 w 368"/>
                  <a:gd name="T37" fmla="*/ 208 h 584"/>
                  <a:gd name="T38" fmla="*/ 120 w 368"/>
                  <a:gd name="T39" fmla="*/ 136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8"/>
                  <a:gd name="T61" fmla="*/ 0 h 584"/>
                  <a:gd name="T62" fmla="*/ 368 w 368"/>
                  <a:gd name="T63" fmla="*/ 584 h 58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8" h="584">
                    <a:moveTo>
                      <a:pt x="120" y="136"/>
                    </a:moveTo>
                    <a:lnTo>
                      <a:pt x="192" y="48"/>
                    </a:lnTo>
                    <a:lnTo>
                      <a:pt x="256" y="0"/>
                    </a:lnTo>
                    <a:lnTo>
                      <a:pt x="312" y="0"/>
                    </a:lnTo>
                    <a:lnTo>
                      <a:pt x="360" y="40"/>
                    </a:lnTo>
                    <a:lnTo>
                      <a:pt x="368" y="80"/>
                    </a:lnTo>
                    <a:lnTo>
                      <a:pt x="352" y="136"/>
                    </a:lnTo>
                    <a:lnTo>
                      <a:pt x="312" y="192"/>
                    </a:lnTo>
                    <a:lnTo>
                      <a:pt x="272" y="272"/>
                    </a:lnTo>
                    <a:lnTo>
                      <a:pt x="248" y="376"/>
                    </a:lnTo>
                    <a:lnTo>
                      <a:pt x="232" y="456"/>
                    </a:lnTo>
                    <a:lnTo>
                      <a:pt x="216" y="512"/>
                    </a:lnTo>
                    <a:lnTo>
                      <a:pt x="176" y="560"/>
                    </a:lnTo>
                    <a:lnTo>
                      <a:pt x="104" y="584"/>
                    </a:lnTo>
                    <a:lnTo>
                      <a:pt x="24" y="552"/>
                    </a:lnTo>
                    <a:lnTo>
                      <a:pt x="0" y="496"/>
                    </a:lnTo>
                    <a:lnTo>
                      <a:pt x="8" y="384"/>
                    </a:lnTo>
                    <a:lnTo>
                      <a:pt x="32" y="288"/>
                    </a:lnTo>
                    <a:lnTo>
                      <a:pt x="72" y="208"/>
                    </a:lnTo>
                    <a:lnTo>
                      <a:pt x="120" y="136"/>
                    </a:lnTo>
                    <a:close/>
                  </a:path>
                </a:pathLst>
              </a:custGeom>
              <a:solidFill>
                <a:srgbClr val="000000"/>
              </a:solidFill>
              <a:ln w="9525">
                <a:noFill/>
                <a:round/>
                <a:headEnd/>
                <a:tailEnd/>
              </a:ln>
            </p:spPr>
            <p:txBody>
              <a:bodyPr/>
              <a:lstStyle/>
              <a:p>
                <a:endParaRPr lang="fr-FR"/>
              </a:p>
            </p:txBody>
          </p:sp>
          <p:sp>
            <p:nvSpPr>
              <p:cNvPr id="1038" name="Freeform 185"/>
              <p:cNvSpPr>
                <a:spLocks/>
              </p:cNvSpPr>
              <p:nvPr/>
            </p:nvSpPr>
            <p:spPr bwMode="auto">
              <a:xfrm>
                <a:off x="-8" y="5548"/>
                <a:ext cx="496" cy="456"/>
              </a:xfrm>
              <a:custGeom>
                <a:avLst/>
                <a:gdLst>
                  <a:gd name="T0" fmla="*/ 344 w 496"/>
                  <a:gd name="T1" fmla="*/ 32 h 456"/>
                  <a:gd name="T2" fmla="*/ 480 w 496"/>
                  <a:gd name="T3" fmla="*/ 48 h 456"/>
                  <a:gd name="T4" fmla="*/ 496 w 496"/>
                  <a:gd name="T5" fmla="*/ 72 h 456"/>
                  <a:gd name="T6" fmla="*/ 464 w 496"/>
                  <a:gd name="T7" fmla="*/ 104 h 456"/>
                  <a:gd name="T8" fmla="*/ 392 w 496"/>
                  <a:gd name="T9" fmla="*/ 112 h 456"/>
                  <a:gd name="T10" fmla="*/ 272 w 496"/>
                  <a:gd name="T11" fmla="*/ 88 h 456"/>
                  <a:gd name="T12" fmla="*/ 176 w 496"/>
                  <a:gd name="T13" fmla="*/ 48 h 456"/>
                  <a:gd name="T14" fmla="*/ 112 w 496"/>
                  <a:gd name="T15" fmla="*/ 48 h 456"/>
                  <a:gd name="T16" fmla="*/ 72 w 496"/>
                  <a:gd name="T17" fmla="*/ 128 h 456"/>
                  <a:gd name="T18" fmla="*/ 72 w 496"/>
                  <a:gd name="T19" fmla="*/ 208 h 456"/>
                  <a:gd name="T20" fmla="*/ 80 w 496"/>
                  <a:gd name="T21" fmla="*/ 320 h 456"/>
                  <a:gd name="T22" fmla="*/ 112 w 496"/>
                  <a:gd name="T23" fmla="*/ 360 h 456"/>
                  <a:gd name="T24" fmla="*/ 144 w 496"/>
                  <a:gd name="T25" fmla="*/ 376 h 456"/>
                  <a:gd name="T26" fmla="*/ 128 w 496"/>
                  <a:gd name="T27" fmla="*/ 416 h 456"/>
                  <a:gd name="T28" fmla="*/ 48 w 496"/>
                  <a:gd name="T29" fmla="*/ 456 h 456"/>
                  <a:gd name="T30" fmla="*/ 0 w 496"/>
                  <a:gd name="T31" fmla="*/ 432 h 456"/>
                  <a:gd name="T32" fmla="*/ 8 w 496"/>
                  <a:gd name="T33" fmla="*/ 336 h 456"/>
                  <a:gd name="T34" fmla="*/ 16 w 496"/>
                  <a:gd name="T35" fmla="*/ 296 h 456"/>
                  <a:gd name="T36" fmla="*/ 24 w 496"/>
                  <a:gd name="T37" fmla="*/ 168 h 456"/>
                  <a:gd name="T38" fmla="*/ 40 w 496"/>
                  <a:gd name="T39" fmla="*/ 72 h 456"/>
                  <a:gd name="T40" fmla="*/ 88 w 496"/>
                  <a:gd name="T41" fmla="*/ 16 h 456"/>
                  <a:gd name="T42" fmla="*/ 144 w 496"/>
                  <a:gd name="T43" fmla="*/ 0 h 456"/>
                  <a:gd name="T44" fmla="*/ 224 w 496"/>
                  <a:gd name="T45" fmla="*/ 16 h 456"/>
                  <a:gd name="T46" fmla="*/ 296 w 496"/>
                  <a:gd name="T47" fmla="*/ 32 h 456"/>
                  <a:gd name="T48" fmla="*/ 344 w 496"/>
                  <a:gd name="T49" fmla="*/ 32 h 4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456"/>
                  <a:gd name="T77" fmla="*/ 496 w 496"/>
                  <a:gd name="T78" fmla="*/ 456 h 4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456">
                    <a:moveTo>
                      <a:pt x="344" y="32"/>
                    </a:moveTo>
                    <a:lnTo>
                      <a:pt x="480" y="48"/>
                    </a:lnTo>
                    <a:lnTo>
                      <a:pt x="496" y="72"/>
                    </a:lnTo>
                    <a:lnTo>
                      <a:pt x="464" y="104"/>
                    </a:lnTo>
                    <a:lnTo>
                      <a:pt x="392" y="112"/>
                    </a:lnTo>
                    <a:lnTo>
                      <a:pt x="272" y="88"/>
                    </a:lnTo>
                    <a:lnTo>
                      <a:pt x="176" y="48"/>
                    </a:lnTo>
                    <a:lnTo>
                      <a:pt x="112" y="48"/>
                    </a:lnTo>
                    <a:lnTo>
                      <a:pt x="72" y="128"/>
                    </a:lnTo>
                    <a:lnTo>
                      <a:pt x="72" y="208"/>
                    </a:lnTo>
                    <a:lnTo>
                      <a:pt x="80" y="320"/>
                    </a:lnTo>
                    <a:lnTo>
                      <a:pt x="112" y="360"/>
                    </a:lnTo>
                    <a:lnTo>
                      <a:pt x="144" y="376"/>
                    </a:lnTo>
                    <a:lnTo>
                      <a:pt x="128" y="416"/>
                    </a:lnTo>
                    <a:lnTo>
                      <a:pt x="48" y="456"/>
                    </a:lnTo>
                    <a:lnTo>
                      <a:pt x="0" y="432"/>
                    </a:lnTo>
                    <a:lnTo>
                      <a:pt x="8" y="336"/>
                    </a:lnTo>
                    <a:lnTo>
                      <a:pt x="16" y="296"/>
                    </a:lnTo>
                    <a:lnTo>
                      <a:pt x="24" y="168"/>
                    </a:lnTo>
                    <a:lnTo>
                      <a:pt x="40" y="72"/>
                    </a:lnTo>
                    <a:lnTo>
                      <a:pt x="88" y="16"/>
                    </a:lnTo>
                    <a:lnTo>
                      <a:pt x="144" y="0"/>
                    </a:lnTo>
                    <a:lnTo>
                      <a:pt x="224" y="16"/>
                    </a:lnTo>
                    <a:lnTo>
                      <a:pt x="296" y="32"/>
                    </a:lnTo>
                    <a:lnTo>
                      <a:pt x="344" y="32"/>
                    </a:lnTo>
                    <a:close/>
                  </a:path>
                </a:pathLst>
              </a:custGeom>
              <a:solidFill>
                <a:srgbClr val="000000"/>
              </a:solidFill>
              <a:ln w="9525">
                <a:noFill/>
                <a:round/>
                <a:headEnd/>
                <a:tailEnd/>
              </a:ln>
            </p:spPr>
            <p:txBody>
              <a:bodyPr/>
              <a:lstStyle/>
              <a:p>
                <a:endParaRPr lang="fr-FR"/>
              </a:p>
            </p:txBody>
          </p:sp>
          <p:sp>
            <p:nvSpPr>
              <p:cNvPr id="1039" name="Freeform 186"/>
              <p:cNvSpPr>
                <a:spLocks/>
              </p:cNvSpPr>
              <p:nvPr/>
            </p:nvSpPr>
            <p:spPr bwMode="auto">
              <a:xfrm>
                <a:off x="536" y="5668"/>
                <a:ext cx="496" cy="352"/>
              </a:xfrm>
              <a:custGeom>
                <a:avLst/>
                <a:gdLst>
                  <a:gd name="T0" fmla="*/ 16 w 496"/>
                  <a:gd name="T1" fmla="*/ 8 h 352"/>
                  <a:gd name="T2" fmla="*/ 72 w 496"/>
                  <a:gd name="T3" fmla="*/ 0 h 352"/>
                  <a:gd name="T4" fmla="*/ 88 w 496"/>
                  <a:gd name="T5" fmla="*/ 24 h 352"/>
                  <a:gd name="T6" fmla="*/ 80 w 496"/>
                  <a:gd name="T7" fmla="*/ 96 h 352"/>
                  <a:gd name="T8" fmla="*/ 72 w 496"/>
                  <a:gd name="T9" fmla="*/ 160 h 352"/>
                  <a:gd name="T10" fmla="*/ 80 w 496"/>
                  <a:gd name="T11" fmla="*/ 208 h 352"/>
                  <a:gd name="T12" fmla="*/ 112 w 496"/>
                  <a:gd name="T13" fmla="*/ 264 h 352"/>
                  <a:gd name="T14" fmla="*/ 152 w 496"/>
                  <a:gd name="T15" fmla="*/ 304 h 352"/>
                  <a:gd name="T16" fmla="*/ 184 w 496"/>
                  <a:gd name="T17" fmla="*/ 296 h 352"/>
                  <a:gd name="T18" fmla="*/ 296 w 496"/>
                  <a:gd name="T19" fmla="*/ 200 h 352"/>
                  <a:gd name="T20" fmla="*/ 376 w 496"/>
                  <a:gd name="T21" fmla="*/ 120 h 352"/>
                  <a:gd name="T22" fmla="*/ 432 w 496"/>
                  <a:gd name="T23" fmla="*/ 72 h 352"/>
                  <a:gd name="T24" fmla="*/ 480 w 496"/>
                  <a:gd name="T25" fmla="*/ 72 h 352"/>
                  <a:gd name="T26" fmla="*/ 496 w 496"/>
                  <a:gd name="T27" fmla="*/ 120 h 352"/>
                  <a:gd name="T28" fmla="*/ 456 w 496"/>
                  <a:gd name="T29" fmla="*/ 224 h 352"/>
                  <a:gd name="T30" fmla="*/ 432 w 496"/>
                  <a:gd name="T31" fmla="*/ 248 h 352"/>
                  <a:gd name="T32" fmla="*/ 400 w 496"/>
                  <a:gd name="T33" fmla="*/ 256 h 352"/>
                  <a:gd name="T34" fmla="*/ 376 w 496"/>
                  <a:gd name="T35" fmla="*/ 232 h 352"/>
                  <a:gd name="T36" fmla="*/ 376 w 496"/>
                  <a:gd name="T37" fmla="*/ 184 h 352"/>
                  <a:gd name="T38" fmla="*/ 320 w 496"/>
                  <a:gd name="T39" fmla="*/ 224 h 352"/>
                  <a:gd name="T40" fmla="*/ 224 w 496"/>
                  <a:gd name="T41" fmla="*/ 304 h 352"/>
                  <a:gd name="T42" fmla="*/ 184 w 496"/>
                  <a:gd name="T43" fmla="*/ 336 h 352"/>
                  <a:gd name="T44" fmla="*/ 152 w 496"/>
                  <a:gd name="T45" fmla="*/ 352 h 352"/>
                  <a:gd name="T46" fmla="*/ 128 w 496"/>
                  <a:gd name="T47" fmla="*/ 344 h 352"/>
                  <a:gd name="T48" fmla="*/ 104 w 496"/>
                  <a:gd name="T49" fmla="*/ 328 h 352"/>
                  <a:gd name="T50" fmla="*/ 56 w 496"/>
                  <a:gd name="T51" fmla="*/ 248 h 352"/>
                  <a:gd name="T52" fmla="*/ 32 w 496"/>
                  <a:gd name="T53" fmla="*/ 192 h 352"/>
                  <a:gd name="T54" fmla="*/ 16 w 496"/>
                  <a:gd name="T55" fmla="*/ 136 h 352"/>
                  <a:gd name="T56" fmla="*/ 0 w 496"/>
                  <a:gd name="T57" fmla="*/ 72 h 352"/>
                  <a:gd name="T58" fmla="*/ 0 w 496"/>
                  <a:gd name="T59" fmla="*/ 40 h 352"/>
                  <a:gd name="T60" fmla="*/ 16 w 496"/>
                  <a:gd name="T61" fmla="*/ 8 h 35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6"/>
                  <a:gd name="T94" fmla="*/ 0 h 352"/>
                  <a:gd name="T95" fmla="*/ 496 w 496"/>
                  <a:gd name="T96" fmla="*/ 352 h 35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6" h="352">
                    <a:moveTo>
                      <a:pt x="16" y="8"/>
                    </a:moveTo>
                    <a:lnTo>
                      <a:pt x="72" y="0"/>
                    </a:lnTo>
                    <a:lnTo>
                      <a:pt x="88" y="24"/>
                    </a:lnTo>
                    <a:lnTo>
                      <a:pt x="80" y="96"/>
                    </a:lnTo>
                    <a:lnTo>
                      <a:pt x="72" y="160"/>
                    </a:lnTo>
                    <a:lnTo>
                      <a:pt x="80" y="208"/>
                    </a:lnTo>
                    <a:lnTo>
                      <a:pt x="112" y="264"/>
                    </a:lnTo>
                    <a:lnTo>
                      <a:pt x="152" y="304"/>
                    </a:lnTo>
                    <a:lnTo>
                      <a:pt x="184" y="296"/>
                    </a:lnTo>
                    <a:lnTo>
                      <a:pt x="296" y="200"/>
                    </a:lnTo>
                    <a:lnTo>
                      <a:pt x="376" y="120"/>
                    </a:lnTo>
                    <a:lnTo>
                      <a:pt x="432" y="72"/>
                    </a:lnTo>
                    <a:lnTo>
                      <a:pt x="480" y="72"/>
                    </a:lnTo>
                    <a:lnTo>
                      <a:pt x="496" y="120"/>
                    </a:lnTo>
                    <a:lnTo>
                      <a:pt x="456" y="224"/>
                    </a:lnTo>
                    <a:lnTo>
                      <a:pt x="432" y="248"/>
                    </a:lnTo>
                    <a:lnTo>
                      <a:pt x="400" y="256"/>
                    </a:lnTo>
                    <a:lnTo>
                      <a:pt x="376" y="232"/>
                    </a:lnTo>
                    <a:lnTo>
                      <a:pt x="376" y="184"/>
                    </a:lnTo>
                    <a:lnTo>
                      <a:pt x="320" y="224"/>
                    </a:lnTo>
                    <a:lnTo>
                      <a:pt x="224" y="304"/>
                    </a:lnTo>
                    <a:lnTo>
                      <a:pt x="184" y="336"/>
                    </a:lnTo>
                    <a:lnTo>
                      <a:pt x="152" y="352"/>
                    </a:lnTo>
                    <a:lnTo>
                      <a:pt x="128" y="344"/>
                    </a:lnTo>
                    <a:lnTo>
                      <a:pt x="104" y="328"/>
                    </a:lnTo>
                    <a:lnTo>
                      <a:pt x="56" y="248"/>
                    </a:lnTo>
                    <a:lnTo>
                      <a:pt x="32" y="192"/>
                    </a:lnTo>
                    <a:lnTo>
                      <a:pt x="16" y="136"/>
                    </a:lnTo>
                    <a:lnTo>
                      <a:pt x="0" y="72"/>
                    </a:lnTo>
                    <a:lnTo>
                      <a:pt x="0" y="40"/>
                    </a:lnTo>
                    <a:lnTo>
                      <a:pt x="16" y="8"/>
                    </a:lnTo>
                    <a:close/>
                  </a:path>
                </a:pathLst>
              </a:custGeom>
              <a:solidFill>
                <a:srgbClr val="000000"/>
              </a:solidFill>
              <a:ln w="9525">
                <a:noFill/>
                <a:round/>
                <a:headEnd/>
                <a:tailEnd/>
              </a:ln>
            </p:spPr>
            <p:txBody>
              <a:bodyPr/>
              <a:lstStyle/>
              <a:p>
                <a:endParaRPr lang="fr-FR"/>
              </a:p>
            </p:txBody>
          </p:sp>
          <p:sp>
            <p:nvSpPr>
              <p:cNvPr id="1040" name="Freeform 187"/>
              <p:cNvSpPr>
                <a:spLocks/>
              </p:cNvSpPr>
              <p:nvPr/>
            </p:nvSpPr>
            <p:spPr bwMode="auto">
              <a:xfrm>
                <a:off x="288" y="6036"/>
                <a:ext cx="856" cy="448"/>
              </a:xfrm>
              <a:custGeom>
                <a:avLst/>
                <a:gdLst>
                  <a:gd name="T0" fmla="*/ 0 w 856"/>
                  <a:gd name="T1" fmla="*/ 16 h 448"/>
                  <a:gd name="T2" fmla="*/ 0 w 856"/>
                  <a:gd name="T3" fmla="*/ 88 h 448"/>
                  <a:gd name="T4" fmla="*/ 56 w 856"/>
                  <a:gd name="T5" fmla="*/ 136 h 448"/>
                  <a:gd name="T6" fmla="*/ 168 w 856"/>
                  <a:gd name="T7" fmla="*/ 144 h 448"/>
                  <a:gd name="T8" fmla="*/ 296 w 856"/>
                  <a:gd name="T9" fmla="*/ 144 h 448"/>
                  <a:gd name="T10" fmla="*/ 376 w 856"/>
                  <a:gd name="T11" fmla="*/ 112 h 448"/>
                  <a:gd name="T12" fmla="*/ 448 w 856"/>
                  <a:gd name="T13" fmla="*/ 72 h 448"/>
                  <a:gd name="T14" fmla="*/ 488 w 856"/>
                  <a:gd name="T15" fmla="*/ 64 h 448"/>
                  <a:gd name="T16" fmla="*/ 504 w 856"/>
                  <a:gd name="T17" fmla="*/ 80 h 448"/>
                  <a:gd name="T18" fmla="*/ 504 w 856"/>
                  <a:gd name="T19" fmla="*/ 144 h 448"/>
                  <a:gd name="T20" fmla="*/ 520 w 856"/>
                  <a:gd name="T21" fmla="*/ 304 h 448"/>
                  <a:gd name="T22" fmla="*/ 552 w 856"/>
                  <a:gd name="T23" fmla="*/ 400 h 448"/>
                  <a:gd name="T24" fmla="*/ 616 w 856"/>
                  <a:gd name="T25" fmla="*/ 448 h 448"/>
                  <a:gd name="T26" fmla="*/ 648 w 856"/>
                  <a:gd name="T27" fmla="*/ 416 h 448"/>
                  <a:gd name="T28" fmla="*/ 720 w 856"/>
                  <a:gd name="T29" fmla="*/ 352 h 448"/>
                  <a:gd name="T30" fmla="*/ 816 w 856"/>
                  <a:gd name="T31" fmla="*/ 280 h 448"/>
                  <a:gd name="T32" fmla="*/ 856 w 856"/>
                  <a:gd name="T33" fmla="*/ 248 h 448"/>
                  <a:gd name="T34" fmla="*/ 848 w 856"/>
                  <a:gd name="T35" fmla="*/ 224 h 448"/>
                  <a:gd name="T36" fmla="*/ 800 w 856"/>
                  <a:gd name="T37" fmla="*/ 240 h 448"/>
                  <a:gd name="T38" fmla="*/ 744 w 856"/>
                  <a:gd name="T39" fmla="*/ 288 h 448"/>
                  <a:gd name="T40" fmla="*/ 640 w 856"/>
                  <a:gd name="T41" fmla="*/ 368 h 448"/>
                  <a:gd name="T42" fmla="*/ 624 w 856"/>
                  <a:gd name="T43" fmla="*/ 392 h 448"/>
                  <a:gd name="T44" fmla="*/ 592 w 856"/>
                  <a:gd name="T45" fmla="*/ 376 h 448"/>
                  <a:gd name="T46" fmla="*/ 560 w 856"/>
                  <a:gd name="T47" fmla="*/ 264 h 448"/>
                  <a:gd name="T48" fmla="*/ 560 w 856"/>
                  <a:gd name="T49" fmla="*/ 144 h 448"/>
                  <a:gd name="T50" fmla="*/ 552 w 856"/>
                  <a:gd name="T51" fmla="*/ 48 h 448"/>
                  <a:gd name="T52" fmla="*/ 520 w 856"/>
                  <a:gd name="T53" fmla="*/ 16 h 448"/>
                  <a:gd name="T54" fmla="*/ 480 w 856"/>
                  <a:gd name="T55" fmla="*/ 0 h 448"/>
                  <a:gd name="T56" fmla="*/ 440 w 856"/>
                  <a:gd name="T57" fmla="*/ 24 h 448"/>
                  <a:gd name="T58" fmla="*/ 304 w 856"/>
                  <a:gd name="T59" fmla="*/ 48 h 448"/>
                  <a:gd name="T60" fmla="*/ 192 w 856"/>
                  <a:gd name="T61" fmla="*/ 56 h 448"/>
                  <a:gd name="T62" fmla="*/ 96 w 856"/>
                  <a:gd name="T63" fmla="*/ 32 h 448"/>
                  <a:gd name="T64" fmla="*/ 48 w 856"/>
                  <a:gd name="T65" fmla="*/ 16 h 448"/>
                  <a:gd name="T66" fmla="*/ 0 w 856"/>
                  <a:gd name="T67" fmla="*/ 16 h 4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6"/>
                  <a:gd name="T103" fmla="*/ 0 h 448"/>
                  <a:gd name="T104" fmla="*/ 856 w 856"/>
                  <a:gd name="T105" fmla="*/ 448 h 4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6" h="448">
                    <a:moveTo>
                      <a:pt x="0" y="16"/>
                    </a:moveTo>
                    <a:lnTo>
                      <a:pt x="0" y="88"/>
                    </a:lnTo>
                    <a:lnTo>
                      <a:pt x="56" y="136"/>
                    </a:lnTo>
                    <a:lnTo>
                      <a:pt x="168" y="144"/>
                    </a:lnTo>
                    <a:lnTo>
                      <a:pt x="296" y="144"/>
                    </a:lnTo>
                    <a:lnTo>
                      <a:pt x="376" y="112"/>
                    </a:lnTo>
                    <a:lnTo>
                      <a:pt x="448" y="72"/>
                    </a:lnTo>
                    <a:lnTo>
                      <a:pt x="488" y="64"/>
                    </a:lnTo>
                    <a:lnTo>
                      <a:pt x="504" y="80"/>
                    </a:lnTo>
                    <a:lnTo>
                      <a:pt x="504" y="144"/>
                    </a:lnTo>
                    <a:lnTo>
                      <a:pt x="520" y="304"/>
                    </a:lnTo>
                    <a:lnTo>
                      <a:pt x="552" y="400"/>
                    </a:lnTo>
                    <a:lnTo>
                      <a:pt x="616" y="448"/>
                    </a:lnTo>
                    <a:lnTo>
                      <a:pt x="648" y="416"/>
                    </a:lnTo>
                    <a:lnTo>
                      <a:pt x="720" y="352"/>
                    </a:lnTo>
                    <a:lnTo>
                      <a:pt x="816" y="280"/>
                    </a:lnTo>
                    <a:lnTo>
                      <a:pt x="856" y="248"/>
                    </a:lnTo>
                    <a:lnTo>
                      <a:pt x="848" y="224"/>
                    </a:lnTo>
                    <a:lnTo>
                      <a:pt x="800" y="240"/>
                    </a:lnTo>
                    <a:lnTo>
                      <a:pt x="744" y="288"/>
                    </a:lnTo>
                    <a:lnTo>
                      <a:pt x="640" y="368"/>
                    </a:lnTo>
                    <a:lnTo>
                      <a:pt x="624" y="392"/>
                    </a:lnTo>
                    <a:lnTo>
                      <a:pt x="592" y="376"/>
                    </a:lnTo>
                    <a:lnTo>
                      <a:pt x="560" y="264"/>
                    </a:lnTo>
                    <a:lnTo>
                      <a:pt x="560" y="144"/>
                    </a:lnTo>
                    <a:lnTo>
                      <a:pt x="552" y="48"/>
                    </a:lnTo>
                    <a:lnTo>
                      <a:pt x="520" y="16"/>
                    </a:lnTo>
                    <a:lnTo>
                      <a:pt x="480" y="0"/>
                    </a:lnTo>
                    <a:lnTo>
                      <a:pt x="440" y="24"/>
                    </a:lnTo>
                    <a:lnTo>
                      <a:pt x="304" y="48"/>
                    </a:lnTo>
                    <a:lnTo>
                      <a:pt x="192" y="56"/>
                    </a:lnTo>
                    <a:lnTo>
                      <a:pt x="96" y="32"/>
                    </a:lnTo>
                    <a:lnTo>
                      <a:pt x="48" y="16"/>
                    </a:lnTo>
                    <a:lnTo>
                      <a:pt x="0" y="16"/>
                    </a:lnTo>
                    <a:close/>
                  </a:path>
                </a:pathLst>
              </a:custGeom>
              <a:solidFill>
                <a:srgbClr val="000000"/>
              </a:solidFill>
              <a:ln w="9525">
                <a:noFill/>
                <a:round/>
                <a:headEnd/>
                <a:tailEnd/>
              </a:ln>
            </p:spPr>
            <p:txBody>
              <a:bodyPr/>
              <a:lstStyle/>
              <a:p>
                <a:endParaRPr lang="fr-FR"/>
              </a:p>
            </p:txBody>
          </p:sp>
          <p:sp>
            <p:nvSpPr>
              <p:cNvPr id="1041" name="Freeform 188"/>
              <p:cNvSpPr>
                <a:spLocks/>
              </p:cNvSpPr>
              <p:nvPr/>
            </p:nvSpPr>
            <p:spPr bwMode="auto">
              <a:xfrm>
                <a:off x="-392" y="5924"/>
                <a:ext cx="776" cy="464"/>
              </a:xfrm>
              <a:custGeom>
                <a:avLst/>
                <a:gdLst>
                  <a:gd name="T0" fmla="*/ 608 w 776"/>
                  <a:gd name="T1" fmla="*/ 312 h 464"/>
                  <a:gd name="T2" fmla="*/ 664 w 776"/>
                  <a:gd name="T3" fmla="*/ 176 h 464"/>
                  <a:gd name="T4" fmla="*/ 720 w 776"/>
                  <a:gd name="T5" fmla="*/ 112 h 464"/>
                  <a:gd name="T6" fmla="*/ 776 w 776"/>
                  <a:gd name="T7" fmla="*/ 120 h 464"/>
                  <a:gd name="T8" fmla="*/ 776 w 776"/>
                  <a:gd name="T9" fmla="*/ 208 h 464"/>
                  <a:gd name="T10" fmla="*/ 704 w 776"/>
                  <a:gd name="T11" fmla="*/ 312 h 464"/>
                  <a:gd name="T12" fmla="*/ 632 w 776"/>
                  <a:gd name="T13" fmla="*/ 424 h 464"/>
                  <a:gd name="T14" fmla="*/ 584 w 776"/>
                  <a:gd name="T15" fmla="*/ 456 h 464"/>
                  <a:gd name="T16" fmla="*/ 528 w 776"/>
                  <a:gd name="T17" fmla="*/ 464 h 464"/>
                  <a:gd name="T18" fmla="*/ 488 w 776"/>
                  <a:gd name="T19" fmla="*/ 456 h 464"/>
                  <a:gd name="T20" fmla="*/ 440 w 776"/>
                  <a:gd name="T21" fmla="*/ 432 h 464"/>
                  <a:gd name="T22" fmla="*/ 384 w 776"/>
                  <a:gd name="T23" fmla="*/ 368 h 464"/>
                  <a:gd name="T24" fmla="*/ 320 w 776"/>
                  <a:gd name="T25" fmla="*/ 264 h 464"/>
                  <a:gd name="T26" fmla="*/ 248 w 776"/>
                  <a:gd name="T27" fmla="*/ 160 h 464"/>
                  <a:gd name="T28" fmla="*/ 224 w 776"/>
                  <a:gd name="T29" fmla="*/ 88 h 464"/>
                  <a:gd name="T30" fmla="*/ 208 w 776"/>
                  <a:gd name="T31" fmla="*/ 88 h 464"/>
                  <a:gd name="T32" fmla="*/ 168 w 776"/>
                  <a:gd name="T33" fmla="*/ 152 h 464"/>
                  <a:gd name="T34" fmla="*/ 112 w 776"/>
                  <a:gd name="T35" fmla="*/ 208 h 464"/>
                  <a:gd name="T36" fmla="*/ 64 w 776"/>
                  <a:gd name="T37" fmla="*/ 240 h 464"/>
                  <a:gd name="T38" fmla="*/ 16 w 776"/>
                  <a:gd name="T39" fmla="*/ 240 h 464"/>
                  <a:gd name="T40" fmla="*/ 0 w 776"/>
                  <a:gd name="T41" fmla="*/ 224 h 464"/>
                  <a:gd name="T42" fmla="*/ 16 w 776"/>
                  <a:gd name="T43" fmla="*/ 208 h 464"/>
                  <a:gd name="T44" fmla="*/ 64 w 776"/>
                  <a:gd name="T45" fmla="*/ 192 h 464"/>
                  <a:gd name="T46" fmla="*/ 128 w 776"/>
                  <a:gd name="T47" fmla="*/ 144 h 464"/>
                  <a:gd name="T48" fmla="*/ 168 w 776"/>
                  <a:gd name="T49" fmla="*/ 72 h 464"/>
                  <a:gd name="T50" fmla="*/ 192 w 776"/>
                  <a:gd name="T51" fmla="*/ 16 h 464"/>
                  <a:gd name="T52" fmla="*/ 216 w 776"/>
                  <a:gd name="T53" fmla="*/ 0 h 464"/>
                  <a:gd name="T54" fmla="*/ 248 w 776"/>
                  <a:gd name="T55" fmla="*/ 0 h 464"/>
                  <a:gd name="T56" fmla="*/ 264 w 776"/>
                  <a:gd name="T57" fmla="*/ 40 h 464"/>
                  <a:gd name="T58" fmla="*/ 280 w 776"/>
                  <a:gd name="T59" fmla="*/ 112 h 464"/>
                  <a:gd name="T60" fmla="*/ 304 w 776"/>
                  <a:gd name="T61" fmla="*/ 176 h 464"/>
                  <a:gd name="T62" fmla="*/ 360 w 776"/>
                  <a:gd name="T63" fmla="*/ 248 h 464"/>
                  <a:gd name="T64" fmla="*/ 408 w 776"/>
                  <a:gd name="T65" fmla="*/ 312 h 464"/>
                  <a:gd name="T66" fmla="*/ 456 w 776"/>
                  <a:gd name="T67" fmla="*/ 376 h 464"/>
                  <a:gd name="T68" fmla="*/ 512 w 776"/>
                  <a:gd name="T69" fmla="*/ 416 h 464"/>
                  <a:gd name="T70" fmla="*/ 552 w 776"/>
                  <a:gd name="T71" fmla="*/ 416 h 464"/>
                  <a:gd name="T72" fmla="*/ 576 w 776"/>
                  <a:gd name="T73" fmla="*/ 400 h 464"/>
                  <a:gd name="T74" fmla="*/ 608 w 776"/>
                  <a:gd name="T75" fmla="*/ 312 h 4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6"/>
                  <a:gd name="T115" fmla="*/ 0 h 464"/>
                  <a:gd name="T116" fmla="*/ 776 w 776"/>
                  <a:gd name="T117" fmla="*/ 464 h 4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6" h="464">
                    <a:moveTo>
                      <a:pt x="608" y="312"/>
                    </a:moveTo>
                    <a:lnTo>
                      <a:pt x="664" y="176"/>
                    </a:lnTo>
                    <a:lnTo>
                      <a:pt x="720" y="112"/>
                    </a:lnTo>
                    <a:lnTo>
                      <a:pt x="776" y="120"/>
                    </a:lnTo>
                    <a:lnTo>
                      <a:pt x="776" y="208"/>
                    </a:lnTo>
                    <a:lnTo>
                      <a:pt x="704" y="312"/>
                    </a:lnTo>
                    <a:lnTo>
                      <a:pt x="632" y="424"/>
                    </a:lnTo>
                    <a:lnTo>
                      <a:pt x="584" y="456"/>
                    </a:lnTo>
                    <a:lnTo>
                      <a:pt x="528" y="464"/>
                    </a:lnTo>
                    <a:lnTo>
                      <a:pt x="488" y="456"/>
                    </a:lnTo>
                    <a:lnTo>
                      <a:pt x="440" y="432"/>
                    </a:lnTo>
                    <a:lnTo>
                      <a:pt x="384" y="368"/>
                    </a:lnTo>
                    <a:lnTo>
                      <a:pt x="320" y="264"/>
                    </a:lnTo>
                    <a:lnTo>
                      <a:pt x="248" y="160"/>
                    </a:lnTo>
                    <a:lnTo>
                      <a:pt x="224" y="88"/>
                    </a:lnTo>
                    <a:lnTo>
                      <a:pt x="208" y="88"/>
                    </a:lnTo>
                    <a:lnTo>
                      <a:pt x="168" y="152"/>
                    </a:lnTo>
                    <a:lnTo>
                      <a:pt x="112" y="208"/>
                    </a:lnTo>
                    <a:lnTo>
                      <a:pt x="64" y="240"/>
                    </a:lnTo>
                    <a:lnTo>
                      <a:pt x="16" y="240"/>
                    </a:lnTo>
                    <a:lnTo>
                      <a:pt x="0" y="224"/>
                    </a:lnTo>
                    <a:lnTo>
                      <a:pt x="16" y="208"/>
                    </a:lnTo>
                    <a:lnTo>
                      <a:pt x="64" y="192"/>
                    </a:lnTo>
                    <a:lnTo>
                      <a:pt x="128" y="144"/>
                    </a:lnTo>
                    <a:lnTo>
                      <a:pt x="168" y="72"/>
                    </a:lnTo>
                    <a:lnTo>
                      <a:pt x="192" y="16"/>
                    </a:lnTo>
                    <a:lnTo>
                      <a:pt x="216" y="0"/>
                    </a:lnTo>
                    <a:lnTo>
                      <a:pt x="248" y="0"/>
                    </a:lnTo>
                    <a:lnTo>
                      <a:pt x="264" y="40"/>
                    </a:lnTo>
                    <a:lnTo>
                      <a:pt x="280" y="112"/>
                    </a:lnTo>
                    <a:lnTo>
                      <a:pt x="304" y="176"/>
                    </a:lnTo>
                    <a:lnTo>
                      <a:pt x="360" y="248"/>
                    </a:lnTo>
                    <a:lnTo>
                      <a:pt x="408" y="312"/>
                    </a:lnTo>
                    <a:lnTo>
                      <a:pt x="456" y="376"/>
                    </a:lnTo>
                    <a:lnTo>
                      <a:pt x="512" y="416"/>
                    </a:lnTo>
                    <a:lnTo>
                      <a:pt x="552" y="416"/>
                    </a:lnTo>
                    <a:lnTo>
                      <a:pt x="576" y="400"/>
                    </a:lnTo>
                    <a:lnTo>
                      <a:pt x="608" y="312"/>
                    </a:lnTo>
                    <a:close/>
                  </a:path>
                </a:pathLst>
              </a:custGeom>
              <a:solidFill>
                <a:srgbClr val="000000"/>
              </a:solidFill>
              <a:ln w="9525">
                <a:noFill/>
                <a:round/>
                <a:headEnd/>
                <a:tailEnd/>
              </a:ln>
            </p:spPr>
            <p:txBody>
              <a:bodyPr/>
              <a:lstStyle/>
              <a:p>
                <a:endParaRPr lang="fr-FR"/>
              </a:p>
            </p:txBody>
          </p:sp>
          <p:sp>
            <p:nvSpPr>
              <p:cNvPr id="1042" name="Freeform 189"/>
              <p:cNvSpPr>
                <a:spLocks/>
              </p:cNvSpPr>
              <p:nvPr/>
            </p:nvSpPr>
            <p:spPr bwMode="auto">
              <a:xfrm>
                <a:off x="368" y="5188"/>
                <a:ext cx="424" cy="400"/>
              </a:xfrm>
              <a:custGeom>
                <a:avLst/>
                <a:gdLst>
                  <a:gd name="T0" fmla="*/ 160 w 424"/>
                  <a:gd name="T1" fmla="*/ 120 h 400"/>
                  <a:gd name="T2" fmla="*/ 208 w 424"/>
                  <a:gd name="T3" fmla="*/ 40 h 400"/>
                  <a:gd name="T4" fmla="*/ 256 w 424"/>
                  <a:gd name="T5" fmla="*/ 16 h 400"/>
                  <a:gd name="T6" fmla="*/ 328 w 424"/>
                  <a:gd name="T7" fmla="*/ 0 h 400"/>
                  <a:gd name="T8" fmla="*/ 392 w 424"/>
                  <a:gd name="T9" fmla="*/ 16 h 400"/>
                  <a:gd name="T10" fmla="*/ 408 w 424"/>
                  <a:gd name="T11" fmla="*/ 56 h 400"/>
                  <a:gd name="T12" fmla="*/ 424 w 424"/>
                  <a:gd name="T13" fmla="*/ 96 h 400"/>
                  <a:gd name="T14" fmla="*/ 424 w 424"/>
                  <a:gd name="T15" fmla="*/ 168 h 400"/>
                  <a:gd name="T16" fmla="*/ 408 w 424"/>
                  <a:gd name="T17" fmla="*/ 264 h 400"/>
                  <a:gd name="T18" fmla="*/ 352 w 424"/>
                  <a:gd name="T19" fmla="*/ 344 h 400"/>
                  <a:gd name="T20" fmla="*/ 296 w 424"/>
                  <a:gd name="T21" fmla="*/ 392 h 400"/>
                  <a:gd name="T22" fmla="*/ 232 w 424"/>
                  <a:gd name="T23" fmla="*/ 400 h 400"/>
                  <a:gd name="T24" fmla="*/ 184 w 424"/>
                  <a:gd name="T25" fmla="*/ 392 h 400"/>
                  <a:gd name="T26" fmla="*/ 160 w 424"/>
                  <a:gd name="T27" fmla="*/ 336 h 400"/>
                  <a:gd name="T28" fmla="*/ 144 w 424"/>
                  <a:gd name="T29" fmla="*/ 264 h 400"/>
                  <a:gd name="T30" fmla="*/ 144 w 424"/>
                  <a:gd name="T31" fmla="*/ 168 h 400"/>
                  <a:gd name="T32" fmla="*/ 0 w 424"/>
                  <a:gd name="T33" fmla="*/ 176 h 400"/>
                  <a:gd name="T34" fmla="*/ 16 w 424"/>
                  <a:gd name="T35" fmla="*/ 144 h 400"/>
                  <a:gd name="T36" fmla="*/ 152 w 424"/>
                  <a:gd name="T37" fmla="*/ 144 h 400"/>
                  <a:gd name="T38" fmla="*/ 160 w 424"/>
                  <a:gd name="T39" fmla="*/ 120 h 4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4"/>
                  <a:gd name="T61" fmla="*/ 0 h 400"/>
                  <a:gd name="T62" fmla="*/ 424 w 424"/>
                  <a:gd name="T63" fmla="*/ 400 h 4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4" h="400">
                    <a:moveTo>
                      <a:pt x="160" y="120"/>
                    </a:moveTo>
                    <a:lnTo>
                      <a:pt x="208" y="40"/>
                    </a:lnTo>
                    <a:lnTo>
                      <a:pt x="256" y="16"/>
                    </a:lnTo>
                    <a:lnTo>
                      <a:pt x="328" y="0"/>
                    </a:lnTo>
                    <a:lnTo>
                      <a:pt x="392" y="16"/>
                    </a:lnTo>
                    <a:lnTo>
                      <a:pt x="408" y="56"/>
                    </a:lnTo>
                    <a:lnTo>
                      <a:pt x="424" y="96"/>
                    </a:lnTo>
                    <a:lnTo>
                      <a:pt x="424" y="168"/>
                    </a:lnTo>
                    <a:lnTo>
                      <a:pt x="408" y="264"/>
                    </a:lnTo>
                    <a:lnTo>
                      <a:pt x="352" y="344"/>
                    </a:lnTo>
                    <a:lnTo>
                      <a:pt x="296" y="392"/>
                    </a:lnTo>
                    <a:lnTo>
                      <a:pt x="232" y="400"/>
                    </a:lnTo>
                    <a:lnTo>
                      <a:pt x="184" y="392"/>
                    </a:lnTo>
                    <a:lnTo>
                      <a:pt x="160" y="336"/>
                    </a:lnTo>
                    <a:lnTo>
                      <a:pt x="144" y="264"/>
                    </a:lnTo>
                    <a:lnTo>
                      <a:pt x="144" y="168"/>
                    </a:lnTo>
                    <a:lnTo>
                      <a:pt x="0" y="176"/>
                    </a:lnTo>
                    <a:lnTo>
                      <a:pt x="16" y="144"/>
                    </a:lnTo>
                    <a:lnTo>
                      <a:pt x="152" y="144"/>
                    </a:lnTo>
                    <a:lnTo>
                      <a:pt x="160" y="120"/>
                    </a:lnTo>
                    <a:close/>
                  </a:path>
                </a:pathLst>
              </a:custGeom>
              <a:solidFill>
                <a:srgbClr val="000000"/>
              </a:solidFill>
              <a:ln w="9525">
                <a:noFill/>
                <a:round/>
                <a:headEnd/>
                <a:tailEnd/>
              </a:ln>
            </p:spPr>
            <p:txBody>
              <a:bodyPr/>
              <a:lstStyle/>
              <a:p>
                <a:endParaRPr lang="fr-FR"/>
              </a:p>
            </p:txBody>
          </p:sp>
        </p:grpSp>
      </p:grpSp>
      <p:pic>
        <p:nvPicPr>
          <p:cNvPr id="173272" name="Picture 216" descr="ms_surface"/>
          <p:cNvPicPr>
            <a:picLocks noChangeAspect="1" noChangeArrowheads="1"/>
          </p:cNvPicPr>
          <p:nvPr/>
        </p:nvPicPr>
        <p:blipFill>
          <a:blip r:embed="rId6" cstate="print"/>
          <a:srcRect/>
          <a:stretch>
            <a:fillRect/>
          </a:stretch>
        </p:blipFill>
        <p:spPr bwMode="auto">
          <a:xfrm>
            <a:off x="3019425" y="3562350"/>
            <a:ext cx="2162175" cy="1343025"/>
          </a:xfrm>
          <a:prstGeom prst="rect">
            <a:avLst/>
          </a:prstGeom>
          <a:noFill/>
          <a:ln w="9525">
            <a:noFill/>
            <a:miter lim="800000"/>
            <a:headEnd/>
            <a:tailEnd/>
          </a:ln>
        </p:spPr>
      </p:pic>
      <p:pic>
        <p:nvPicPr>
          <p:cNvPr id="173274" name="Picture 218" descr="vitrine%20interactive2"/>
          <p:cNvPicPr>
            <a:picLocks noChangeAspect="1" noChangeArrowheads="1"/>
          </p:cNvPicPr>
          <p:nvPr/>
        </p:nvPicPr>
        <p:blipFill>
          <a:blip r:embed="rId7" cstate="print"/>
          <a:srcRect/>
          <a:stretch>
            <a:fillRect/>
          </a:stretch>
        </p:blipFill>
        <p:spPr bwMode="auto">
          <a:xfrm>
            <a:off x="5610225" y="3178175"/>
            <a:ext cx="1633538" cy="2503488"/>
          </a:xfrm>
          <a:prstGeom prst="rect">
            <a:avLst/>
          </a:prstGeom>
          <a:noFill/>
          <a:ln w="9525">
            <a:noFill/>
            <a:miter lim="800000"/>
            <a:headEnd/>
            <a:tailEnd/>
          </a:ln>
        </p:spPr>
      </p:pic>
      <p:pic>
        <p:nvPicPr>
          <p:cNvPr id="173276" name="Picture 220" descr="302932693_7cd2074c7a"/>
          <p:cNvPicPr>
            <a:picLocks noChangeAspect="1" noChangeArrowheads="1"/>
          </p:cNvPicPr>
          <p:nvPr/>
        </p:nvPicPr>
        <p:blipFill>
          <a:blip r:embed="rId8" cstate="print"/>
          <a:srcRect/>
          <a:stretch>
            <a:fillRect/>
          </a:stretch>
        </p:blipFill>
        <p:spPr bwMode="auto">
          <a:xfrm>
            <a:off x="542925" y="3529013"/>
            <a:ext cx="2228850" cy="1671637"/>
          </a:xfrm>
          <a:prstGeom prst="rect">
            <a:avLst/>
          </a:prstGeom>
          <a:noFill/>
          <a:ln w="9525">
            <a:noFill/>
            <a:miter lim="800000"/>
            <a:headEnd/>
            <a:tailEnd/>
          </a:ln>
        </p:spPr>
      </p:pic>
      <p:sp>
        <p:nvSpPr>
          <p:cNvPr id="1035" name="Text Box 223"/>
          <p:cNvSpPr txBox="1">
            <a:spLocks noChangeArrowheads="1"/>
          </p:cNvSpPr>
          <p:nvPr/>
        </p:nvSpPr>
        <p:spPr bwMode="auto">
          <a:xfrm>
            <a:off x="2374900" y="6126163"/>
            <a:ext cx="6038850" cy="835025"/>
          </a:xfrm>
          <a:prstGeom prst="rect">
            <a:avLst/>
          </a:prstGeom>
          <a:noFill/>
          <a:ln w="12700">
            <a:noFill/>
            <a:miter lim="800000"/>
            <a:headEnd type="none" w="sm" len="sm"/>
            <a:tailEnd type="none" w="sm" len="sm"/>
          </a:ln>
        </p:spPr>
        <p:txBody>
          <a:bodyPr wrap="none">
            <a:spAutoFit/>
          </a:bodyPr>
          <a:lstStyle/>
          <a:p>
            <a:r>
              <a:rPr lang="fr-FR"/>
              <a:t>Différence de taille des écrans – multi touch ou non – </a:t>
            </a:r>
          </a:p>
          <a:p>
            <a:r>
              <a:rPr lang="fr-FR"/>
              <a:t>utilisateur experts ou non</a:t>
            </a:r>
          </a:p>
          <a:p>
            <a:r>
              <a:rPr lang="fr-FR"/>
              <a:t>Environnement bruyant – sombre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3"/>
          <p:cNvSpPr>
            <a:spLocks noGrp="1" noChangeArrowheads="1"/>
          </p:cNvSpPr>
          <p:nvPr>
            <p:ph type="body" idx="4294967295"/>
          </p:nvPr>
        </p:nvSpPr>
        <p:spPr>
          <a:xfrm>
            <a:off x="600075" y="1195388"/>
            <a:ext cx="10448925" cy="3052762"/>
          </a:xfrm>
          <a:noFill/>
        </p:spPr>
        <p:txBody>
          <a:bodyPr/>
          <a:lstStyle/>
          <a:p>
            <a:pPr marL="342900" indent="-342900" eaLnBrk="1" hangingPunct="1"/>
            <a:r>
              <a:rPr lang="en-US" dirty="0" smtClean="0"/>
              <a:t>Adaptation aux </a:t>
            </a:r>
            <a:r>
              <a:rPr lang="en-US" dirty="0" err="1" smtClean="0"/>
              <a:t>environnements</a:t>
            </a:r>
            <a:endParaRPr lang="en-US" b="1" dirty="0" smtClean="0"/>
          </a:p>
          <a:p>
            <a:pPr lvl="2" eaLnBrk="1" hangingPunct="1">
              <a:lnSpc>
                <a:spcPct val="120000"/>
              </a:lnSpc>
            </a:pPr>
            <a:r>
              <a:rPr lang="en-US" b="1" dirty="0" err="1" smtClean="0"/>
              <a:t>Une</a:t>
            </a:r>
            <a:r>
              <a:rPr lang="en-US" b="1" dirty="0" smtClean="0"/>
              <a:t> forte </a:t>
            </a:r>
            <a:r>
              <a:rPr lang="en-US" b="1" dirty="0" err="1" smtClean="0"/>
              <a:t>évolution</a:t>
            </a:r>
            <a:r>
              <a:rPr lang="en-US" b="1" dirty="0" smtClean="0"/>
              <a:t> </a:t>
            </a:r>
            <a:r>
              <a:rPr lang="en-US" b="1" dirty="0" err="1" smtClean="0"/>
              <a:t>ces</a:t>
            </a:r>
            <a:r>
              <a:rPr lang="en-US" b="1" dirty="0" smtClean="0"/>
              <a:t> </a:t>
            </a:r>
            <a:r>
              <a:rPr lang="en-US" b="1" dirty="0" err="1" smtClean="0"/>
              <a:t>dernières</a:t>
            </a:r>
            <a:r>
              <a:rPr lang="en-US" b="1" dirty="0" smtClean="0"/>
              <a:t> </a:t>
            </a:r>
            <a:r>
              <a:rPr lang="en-US" b="1" dirty="0" err="1" smtClean="0"/>
              <a:t>années</a:t>
            </a:r>
            <a:endParaRPr lang="en-US" b="1" dirty="0" smtClean="0"/>
          </a:p>
          <a:p>
            <a:pPr lvl="3" eaLnBrk="1" hangingPunct="1">
              <a:lnSpc>
                <a:spcPct val="120000"/>
              </a:lnSpc>
            </a:pPr>
            <a:r>
              <a:rPr lang="en-US" b="1" dirty="0" smtClean="0"/>
              <a:t>A la </a:t>
            </a:r>
            <a:r>
              <a:rPr lang="en-US" b="1" dirty="0" err="1" smtClean="0"/>
              <a:t>maison</a:t>
            </a:r>
            <a:endParaRPr lang="en-US" b="1" dirty="0" smtClean="0"/>
          </a:p>
          <a:p>
            <a:pPr lvl="3" eaLnBrk="1" hangingPunct="1">
              <a:lnSpc>
                <a:spcPct val="120000"/>
              </a:lnSpc>
            </a:pPr>
            <a:r>
              <a:rPr lang="en-US" b="1" dirty="0" smtClean="0"/>
              <a:t>Au travail</a:t>
            </a:r>
          </a:p>
          <a:p>
            <a:pPr lvl="3" eaLnBrk="1" hangingPunct="1">
              <a:lnSpc>
                <a:spcPct val="120000"/>
              </a:lnSpc>
            </a:pPr>
            <a:r>
              <a:rPr lang="en-US" b="1" dirty="0" err="1" smtClean="0"/>
              <a:t>Dans</a:t>
            </a:r>
            <a:r>
              <a:rPr lang="en-US" b="1" dirty="0" smtClean="0"/>
              <a:t> les transports en </a:t>
            </a:r>
            <a:r>
              <a:rPr lang="en-US" b="1" dirty="0" err="1" smtClean="0"/>
              <a:t>commun</a:t>
            </a:r>
            <a:endParaRPr lang="en-US" b="1" dirty="0" smtClean="0"/>
          </a:p>
          <a:p>
            <a:pPr lvl="3" eaLnBrk="1" hangingPunct="1">
              <a:lnSpc>
                <a:spcPct val="120000"/>
              </a:lnSpc>
            </a:pPr>
            <a:r>
              <a:rPr lang="en-US" b="1" dirty="0" err="1" smtClean="0"/>
              <a:t>Dans</a:t>
            </a:r>
            <a:r>
              <a:rPr lang="en-US" b="1" dirty="0" smtClean="0"/>
              <a:t> la rue</a:t>
            </a:r>
          </a:p>
          <a:p>
            <a:pPr lvl="3" eaLnBrk="1" hangingPunct="1">
              <a:lnSpc>
                <a:spcPct val="120000"/>
              </a:lnSpc>
            </a:pPr>
            <a:r>
              <a:rPr lang="en-US" b="1" dirty="0" err="1" smtClean="0"/>
              <a:t>Dans</a:t>
            </a:r>
            <a:r>
              <a:rPr lang="en-US" b="1" dirty="0" smtClean="0"/>
              <a:t> les </a:t>
            </a:r>
            <a:r>
              <a:rPr lang="en-US" b="1" dirty="0" err="1" smtClean="0"/>
              <a:t>batiments</a:t>
            </a:r>
            <a:r>
              <a:rPr lang="en-US" b="1" dirty="0" smtClean="0"/>
              <a:t> publics </a:t>
            </a:r>
            <a:r>
              <a:rPr lang="en-US" b="1" dirty="0" err="1" smtClean="0"/>
              <a:t>ou</a:t>
            </a:r>
            <a:r>
              <a:rPr lang="en-US" b="1" dirty="0" smtClean="0"/>
              <a:t> </a:t>
            </a:r>
            <a:r>
              <a:rPr lang="en-US" b="1" dirty="0" err="1" smtClean="0"/>
              <a:t>privés</a:t>
            </a:r>
            <a:endParaRPr lang="en-US" b="1" dirty="0" smtClean="0"/>
          </a:p>
        </p:txBody>
      </p:sp>
      <p:sp>
        <p:nvSpPr>
          <p:cNvPr id="27651" name="Rectangle 12"/>
          <p:cNvSpPr>
            <a:spLocks noGrp="1" noChangeArrowheads="1"/>
          </p:cNvSpPr>
          <p:nvPr>
            <p:ph type="title" idx="4294967295"/>
          </p:nvPr>
        </p:nvSpPr>
        <p:spPr>
          <a:xfrm>
            <a:off x="0" y="0"/>
            <a:ext cx="10683875" cy="974725"/>
          </a:xfrm>
        </p:spPr>
        <p:txBody>
          <a:bodyPr/>
          <a:lstStyle/>
          <a:p>
            <a:pPr eaLnBrk="1" hangingPunct="1"/>
            <a:r>
              <a:rPr lang="en-US" smtClean="0"/>
              <a:t>Plasticité des interfaces</a:t>
            </a:r>
          </a:p>
        </p:txBody>
      </p:sp>
      <p:pic>
        <p:nvPicPr>
          <p:cNvPr id="27652" name="Picture 8" descr="http://t1.gstatic.com/images?q=tbn:ANd9GcQLaYMyqBtE28Kje1skKt7AV_nc4rqVaDVesFHw2lN1qRAf2gNgfg"/>
          <p:cNvPicPr>
            <a:picLocks noChangeAspect="1" noChangeArrowheads="1"/>
          </p:cNvPicPr>
          <p:nvPr/>
        </p:nvPicPr>
        <p:blipFill>
          <a:blip r:embed="rId2" cstate="print"/>
          <a:srcRect/>
          <a:stretch>
            <a:fillRect/>
          </a:stretch>
        </p:blipFill>
        <p:spPr bwMode="auto">
          <a:xfrm>
            <a:off x="528638" y="4821238"/>
            <a:ext cx="2495550" cy="1838325"/>
          </a:xfrm>
          <a:prstGeom prst="rect">
            <a:avLst/>
          </a:prstGeom>
          <a:noFill/>
          <a:ln w="9525">
            <a:noFill/>
            <a:miter lim="800000"/>
            <a:headEnd/>
            <a:tailEnd/>
          </a:ln>
        </p:spPr>
      </p:pic>
      <p:pic>
        <p:nvPicPr>
          <p:cNvPr id="27653" name="Picture 10" descr="http://hors-sol.herbesfolles.org/wp-content/uploads/arton470-36e2c.jpg"/>
          <p:cNvPicPr>
            <a:picLocks noChangeAspect="1" noChangeArrowheads="1"/>
          </p:cNvPicPr>
          <p:nvPr/>
        </p:nvPicPr>
        <p:blipFill>
          <a:blip r:embed="rId3" cstate="print"/>
          <a:srcRect/>
          <a:stretch>
            <a:fillRect/>
          </a:stretch>
        </p:blipFill>
        <p:spPr bwMode="auto">
          <a:xfrm>
            <a:off x="1082675" y="6210300"/>
            <a:ext cx="654050" cy="800100"/>
          </a:xfrm>
          <a:prstGeom prst="rect">
            <a:avLst/>
          </a:prstGeom>
          <a:noFill/>
          <a:ln w="9525">
            <a:noFill/>
            <a:miter lim="800000"/>
            <a:headEnd/>
            <a:tailEnd/>
          </a:ln>
        </p:spPr>
      </p:pic>
      <p:pic>
        <p:nvPicPr>
          <p:cNvPr id="27654" name="Picture 12" descr="http://t0.gstatic.com/images?q=tbn:ANd9GcRnQif9IYRsXoYE54oi9I_MIErCf9eCxXBvm5U2W5CNmjGN5-TO"/>
          <p:cNvPicPr>
            <a:picLocks noChangeAspect="1" noChangeArrowheads="1"/>
          </p:cNvPicPr>
          <p:nvPr/>
        </p:nvPicPr>
        <p:blipFill>
          <a:blip r:embed="rId4" cstate="print"/>
          <a:srcRect/>
          <a:stretch>
            <a:fillRect/>
          </a:stretch>
        </p:blipFill>
        <p:spPr bwMode="auto">
          <a:xfrm>
            <a:off x="5062538" y="4881563"/>
            <a:ext cx="971550" cy="1914525"/>
          </a:xfrm>
          <a:prstGeom prst="rect">
            <a:avLst/>
          </a:prstGeom>
          <a:noFill/>
          <a:ln w="9525">
            <a:noFill/>
            <a:miter lim="800000"/>
            <a:headEnd/>
            <a:tailEnd/>
          </a:ln>
        </p:spPr>
      </p:pic>
      <p:pic>
        <p:nvPicPr>
          <p:cNvPr id="27655" name="Picture 14" descr="http://cache.marriott.com/propertyimages/d/denap/phototour/denap_phototour48.jpg?Log=1"/>
          <p:cNvPicPr>
            <a:picLocks noChangeAspect="1" noChangeArrowheads="1"/>
          </p:cNvPicPr>
          <p:nvPr/>
        </p:nvPicPr>
        <p:blipFill>
          <a:blip r:embed="rId5" cstate="print"/>
          <a:srcRect/>
          <a:stretch>
            <a:fillRect/>
          </a:stretch>
        </p:blipFill>
        <p:spPr bwMode="auto">
          <a:xfrm>
            <a:off x="6257925" y="4933950"/>
            <a:ext cx="2470150" cy="1712913"/>
          </a:xfrm>
          <a:prstGeom prst="rect">
            <a:avLst/>
          </a:prstGeom>
          <a:noFill/>
          <a:ln w="9525">
            <a:noFill/>
            <a:miter lim="800000"/>
            <a:headEnd/>
            <a:tailEnd/>
          </a:ln>
        </p:spPr>
      </p:pic>
      <p:pic>
        <p:nvPicPr>
          <p:cNvPr id="27656" name="Picture 16" descr="http://t0.gstatic.com/images?q=tbn:ANd9GcTybx-my_v9eVlkNrxCoAix4e-0vriMYZ3HbM225d47mlZhg0I8"/>
          <p:cNvPicPr>
            <a:picLocks noChangeAspect="1" noChangeArrowheads="1"/>
          </p:cNvPicPr>
          <p:nvPr/>
        </p:nvPicPr>
        <p:blipFill>
          <a:blip r:embed="rId6" cstate="print"/>
          <a:srcRect/>
          <a:stretch>
            <a:fillRect/>
          </a:stretch>
        </p:blipFill>
        <p:spPr bwMode="auto">
          <a:xfrm>
            <a:off x="8081963" y="574675"/>
            <a:ext cx="2476500" cy="1847850"/>
          </a:xfrm>
          <a:prstGeom prst="rect">
            <a:avLst/>
          </a:prstGeom>
          <a:noFill/>
          <a:ln w="9525">
            <a:noFill/>
            <a:miter lim="800000"/>
            <a:headEnd/>
            <a:tailEnd/>
          </a:ln>
        </p:spPr>
      </p:pic>
      <p:pic>
        <p:nvPicPr>
          <p:cNvPr id="27657" name="Picture 18" descr="http://t0.gstatic.com/images?q=tbn:ANd9GcRrTYmobLtuaIbIIlwXdqouANziU0SubFOGzcidiwQd2wxSggu5"/>
          <p:cNvPicPr>
            <a:picLocks noChangeAspect="1" noChangeArrowheads="1"/>
          </p:cNvPicPr>
          <p:nvPr/>
        </p:nvPicPr>
        <p:blipFill>
          <a:blip r:embed="rId7" cstate="print"/>
          <a:srcRect/>
          <a:stretch>
            <a:fillRect/>
          </a:stretch>
        </p:blipFill>
        <p:spPr bwMode="auto">
          <a:xfrm>
            <a:off x="8491538" y="2536825"/>
            <a:ext cx="1847850" cy="2466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fr-FR" smtClean="0">
                <a:solidFill>
                  <a:srgbClr val="7B9899"/>
                </a:solidFill>
              </a:rPr>
              <a:t>Besoins de plasticité</a:t>
            </a:r>
          </a:p>
        </p:txBody>
      </p:sp>
      <p:sp>
        <p:nvSpPr>
          <p:cNvPr id="83971" name="Rectangle 3"/>
          <p:cNvSpPr>
            <a:spLocks noGrp="1" noChangeArrowheads="1"/>
          </p:cNvSpPr>
          <p:nvPr>
            <p:ph sz="quarter" idx="1"/>
          </p:nvPr>
        </p:nvSpPr>
        <p:spPr/>
        <p:txBody>
          <a:bodyPr>
            <a:normAutofit/>
          </a:bodyPr>
          <a:lstStyle/>
          <a:p>
            <a:pPr marL="320022" indent="-320022" eaLnBrk="1" fontAlgn="auto" hangingPunct="1">
              <a:spcAft>
                <a:spcPts val="0"/>
              </a:spcAft>
              <a:buFont typeface="Wingdings 2"/>
              <a:buChar char=""/>
              <a:defRPr/>
            </a:pPr>
            <a:r>
              <a:rPr lang="fr-FR" dirty="0" smtClean="0"/>
              <a:t>Entre supports tactiles :</a:t>
            </a:r>
          </a:p>
          <a:p>
            <a:pPr marL="640043" lvl="1" indent="-320022" eaLnBrk="1" fontAlgn="auto" hangingPunct="1">
              <a:spcAft>
                <a:spcPts val="0"/>
              </a:spcAft>
              <a:buFont typeface="Wingdings"/>
              <a:buChar char=""/>
              <a:defRPr/>
            </a:pPr>
            <a:r>
              <a:rPr lang="fr-FR" dirty="0" smtClean="0"/>
              <a:t> de la table au mur, du téléphone au PC ?</a:t>
            </a:r>
          </a:p>
          <a:p>
            <a:pPr marL="640043" lvl="1" indent="-320022" eaLnBrk="1" fontAlgn="auto" hangingPunct="1">
              <a:spcAft>
                <a:spcPts val="0"/>
              </a:spcAft>
              <a:buNone/>
              <a:defRPr/>
            </a:pPr>
            <a:r>
              <a:rPr lang="fr-FR" dirty="0" smtClean="0"/>
              <a:t>- Différences de taille d’écran, différence de système, différences des capacités tactiles</a:t>
            </a:r>
          </a:p>
          <a:p>
            <a:pPr marL="640043" lvl="1" indent="-320022" eaLnBrk="1" fontAlgn="auto" hangingPunct="1">
              <a:spcAft>
                <a:spcPts val="0"/>
              </a:spcAft>
              <a:buFont typeface="Wingdings"/>
              <a:buChar char=""/>
              <a:defRPr/>
            </a:pPr>
            <a:endParaRPr lang="fr-FR" dirty="0" smtClean="0"/>
          </a:p>
          <a:p>
            <a:pPr marL="320022" indent="-320022" eaLnBrk="1" fontAlgn="auto" hangingPunct="1">
              <a:spcAft>
                <a:spcPts val="0"/>
              </a:spcAft>
              <a:buFont typeface="Wingdings 2"/>
              <a:buChar char=""/>
              <a:defRPr/>
            </a:pPr>
            <a:r>
              <a:rPr lang="fr-FR" dirty="0" smtClean="0"/>
              <a:t>Entre un support non tactile et un support tactile :</a:t>
            </a:r>
          </a:p>
          <a:p>
            <a:pPr marL="640043" lvl="1" indent="-320022" eaLnBrk="1" fontAlgn="auto" hangingPunct="1">
              <a:spcAft>
                <a:spcPts val="0"/>
              </a:spcAft>
              <a:buFont typeface="Wingdings"/>
              <a:buChar char=""/>
              <a:defRPr/>
            </a:pPr>
            <a:r>
              <a:rPr lang="fr-FR" dirty="0" smtClean="0"/>
              <a:t> quand changer l’interaction ? Pourquoi ?</a:t>
            </a:r>
          </a:p>
          <a:p>
            <a:pPr marL="640043" lvl="1" indent="-320022" eaLnBrk="1" fontAlgn="auto" hangingPunct="1">
              <a:spcAft>
                <a:spcPts val="0"/>
              </a:spcAft>
              <a:buFont typeface="Wingdings"/>
              <a:buChar char=""/>
              <a:defRPr/>
            </a:pPr>
            <a:r>
              <a:rPr lang="fr-FR" dirty="0" smtClean="0"/>
              <a:t> Impact sur la présentation ?</a:t>
            </a:r>
          </a:p>
          <a:p>
            <a:pPr marL="640043" lvl="1" indent="-320022" eaLnBrk="1" fontAlgn="auto" hangingPunct="1">
              <a:spcAft>
                <a:spcPts val="0"/>
              </a:spcAft>
              <a:buFont typeface="Wingdings"/>
              <a:buChar char=""/>
              <a:defRPr/>
            </a:pPr>
            <a:r>
              <a:rPr lang="fr-FR" dirty="0" smtClean="0"/>
              <a:t> Impact sur l’enchaînement des taches</a:t>
            </a:r>
          </a:p>
          <a:p>
            <a:pPr marL="640043" lvl="1" indent="-320022" eaLnBrk="1" fontAlgn="auto" hangingPunct="1">
              <a:spcAft>
                <a:spcPts val="0"/>
              </a:spcAft>
              <a:buNone/>
              <a:defRPr/>
            </a:pPr>
            <a:r>
              <a:rPr lang="fr-FR" dirty="0" smtClean="0"/>
              <a:t>- Différences de technique d’interaction, d’usage….</a:t>
            </a:r>
          </a:p>
          <a:p>
            <a:pPr marL="640043" lvl="1" indent="-320022" eaLnBrk="1" fontAlgn="auto" hangingPunct="1">
              <a:spcAft>
                <a:spcPts val="0"/>
              </a:spcAft>
              <a:buFont typeface="Wingdings"/>
              <a:buChar char=""/>
              <a:defRPr/>
            </a:pPr>
            <a:endParaRPr lang="fr-FR" dirty="0" smtClean="0"/>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ism">
  <a:themeElements>
    <a:clrScheme name="">
      <a:dk1>
        <a:srgbClr val="919191"/>
      </a:dk1>
      <a:lt1>
        <a:srgbClr val="C3E1FF"/>
      </a:lt1>
      <a:dk2>
        <a:srgbClr val="244A96"/>
      </a:dk2>
      <a:lt2>
        <a:srgbClr val="FFFF00"/>
      </a:lt2>
      <a:accent1>
        <a:srgbClr val="FC0128"/>
      </a:accent1>
      <a:accent2>
        <a:srgbClr val="063DE8"/>
      </a:accent2>
      <a:accent3>
        <a:srgbClr val="ACB1C9"/>
      </a:accent3>
      <a:accent4>
        <a:srgbClr val="A6C0DA"/>
      </a:accent4>
      <a:accent5>
        <a:srgbClr val="FDAAAC"/>
      </a:accent5>
      <a:accent6>
        <a:srgbClr val="0536D2"/>
      </a:accent6>
      <a:hlink>
        <a:srgbClr val="00DFCA"/>
      </a:hlink>
      <a:folHlink>
        <a:srgbClr val="EAEC5E"/>
      </a:folHlink>
    </a:clrScheme>
    <a:fontScheme name="pris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2C1FE"/>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A2C1FE"/>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prism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is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rism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ism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ism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ism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rism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23631</TotalTime>
  <Pages>11</Pages>
  <Words>2444</Words>
  <Application>Microsoft Office PowerPoint</Application>
  <PresentationFormat>Personnalisé</PresentationFormat>
  <Paragraphs>587</Paragraphs>
  <Slides>61</Slides>
  <Notes>9</Notes>
  <HiddenSlides>0</HiddenSlides>
  <MMClips>0</MMClips>
  <ScaleCrop>false</ScaleCrop>
  <HeadingPairs>
    <vt:vector size="6" baseType="variant">
      <vt:variant>
        <vt:lpstr>Thème</vt:lpstr>
      </vt:variant>
      <vt:variant>
        <vt:i4>2</vt:i4>
      </vt:variant>
      <vt:variant>
        <vt:lpstr>Serveurs OLE incorporés</vt:lpstr>
      </vt:variant>
      <vt:variant>
        <vt:i4>4</vt:i4>
      </vt:variant>
      <vt:variant>
        <vt:lpstr>Titres des diapositives</vt:lpstr>
      </vt:variant>
      <vt:variant>
        <vt:i4>61</vt:i4>
      </vt:variant>
    </vt:vector>
  </HeadingPairs>
  <TitlesOfParts>
    <vt:vector size="67" baseType="lpstr">
      <vt:lpstr>prism</vt:lpstr>
      <vt:lpstr>Civil</vt:lpstr>
      <vt:lpstr>Picture</vt:lpstr>
      <vt:lpstr>Document</vt:lpstr>
      <vt:lpstr>Image</vt:lpstr>
      <vt:lpstr>Clip</vt:lpstr>
      <vt:lpstr>  IHM  et plasticité  ou Adaptation des IHMs aux supports   </vt:lpstr>
      <vt:lpstr>Plasticité des interfaces</vt:lpstr>
      <vt:lpstr>Contenu du module</vt:lpstr>
      <vt:lpstr>Evaluation</vt:lpstr>
      <vt:lpstr> Motivations et exemples d’applications visées </vt:lpstr>
      <vt:lpstr>Besoins en plasticité</vt:lpstr>
      <vt:lpstr>Diversité  des supports : intéractions</vt:lpstr>
      <vt:lpstr>Plasticité des interfaces</vt:lpstr>
      <vt:lpstr>Besoins de plasticité</vt:lpstr>
      <vt:lpstr>Diversité  des supports : supports dédiés</vt:lpstr>
      <vt:lpstr>Plasticité des interfaces</vt:lpstr>
      <vt:lpstr>Besoins en plasticité</vt:lpstr>
      <vt:lpstr>Supports mobiles</vt:lpstr>
      <vt:lpstr>Besoin en plasticité</vt:lpstr>
      <vt:lpstr>Plasticité des interfaces</vt:lpstr>
      <vt:lpstr>Plasticité des interfaces</vt:lpstr>
      <vt:lpstr>Besoins en plasticité</vt:lpstr>
      <vt:lpstr>Plasticité des interfaces</vt:lpstr>
      <vt:lpstr>Espace problème</vt:lpstr>
      <vt:lpstr>Plastique pour qui et quand ?</vt:lpstr>
      <vt:lpstr>Premières Approches à la conception</vt:lpstr>
      <vt:lpstr>Premières Approche à l’exécution : </vt:lpstr>
      <vt:lpstr>Diapositive 23</vt:lpstr>
      <vt:lpstr>Démarche</vt:lpstr>
      <vt:lpstr>Interventions dans le module</vt:lpstr>
      <vt:lpstr> Bref aperçu concernant les acteurs</vt:lpstr>
      <vt:lpstr>Quand les organismes de normalisation s’y mettent …  W3C et OASIS </vt:lpstr>
      <vt:lpstr>W3C http://www.w3.org/standards/webdesign/</vt:lpstr>
      <vt:lpstr>Equipes et travaux en présence</vt:lpstr>
      <vt:lpstr>UIML http://www.uiml.org/</vt:lpstr>
      <vt:lpstr>Exemple UIML</vt:lpstr>
      <vt:lpstr>Quand les RIA sont inspirés</vt:lpstr>
      <vt:lpstr>Diapositive 33</vt:lpstr>
      <vt:lpstr>Diapositive 34</vt:lpstr>
      <vt:lpstr>Les solutions sur mobile</vt:lpstr>
      <vt:lpstr>Exigence des supports mobiles</vt:lpstr>
      <vt:lpstr>ELIPS Studio</vt:lpstr>
      <vt:lpstr>Web sur mobile</vt:lpstr>
      <vt:lpstr>HTML5</vt:lpstr>
      <vt:lpstr>Phonegap</vt:lpstr>
      <vt:lpstr>Jquery UI et Jquery Mobile</vt:lpstr>
      <vt:lpstr>Quand les chercheurs s’en mêlent…</vt:lpstr>
      <vt:lpstr>Equipes en présence</vt:lpstr>
      <vt:lpstr> Adaptation à la conception</vt:lpstr>
      <vt:lpstr>Un cadre de référence : CAMELEON</vt:lpstr>
      <vt:lpstr>Equipes et travaux en présence</vt:lpstr>
      <vt:lpstr>Diapositive 47</vt:lpstr>
      <vt:lpstr>Diapositive 48</vt:lpstr>
      <vt:lpstr>SERVFACE SERVICE ANNOTATIONS FOR USER INTERFACE COMPOSITION  PROJET EUROPÉEN HTTP://141.76.40.158/SERVFACE/</vt:lpstr>
      <vt:lpstr>Vue d’ensemble </vt:lpstr>
      <vt:lpstr>Equipes et travaux en présence</vt:lpstr>
      <vt:lpstr>Projet Européen UsiXML</vt:lpstr>
      <vt:lpstr>Equipes et travaux en présence</vt:lpstr>
      <vt:lpstr>Equipe UCL</vt:lpstr>
      <vt:lpstr>Equipe IIHM</vt:lpstr>
      <vt:lpstr>Equipe RAINBOW I3S</vt:lpstr>
      <vt:lpstr>Un modèle inspiré d’Arche pour les services </vt:lpstr>
      <vt:lpstr>Quid des assemblages</vt:lpstr>
      <vt:lpstr>Equipes et travaux en présence</vt:lpstr>
      <vt:lpstr>Diapositive 60</vt:lpstr>
      <vt:lpstr>Diapositive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Laboratoire PRiSM</dc:title>
  <dc:creator>Georges GARDARIN</dc:creator>
  <cp:lastModifiedBy>Anne-Marie Dery-Pinna</cp:lastModifiedBy>
  <cp:revision>1479</cp:revision>
  <cp:lastPrinted>2001-04-24T14:09:46Z</cp:lastPrinted>
  <dcterms:created xsi:type="dcterms:W3CDTF">1997-04-02T08:06:12Z</dcterms:created>
  <dcterms:modified xsi:type="dcterms:W3CDTF">2012-09-27T09:05:28Z</dcterms:modified>
</cp:coreProperties>
</file>